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webextensions/webextension1.xml" ContentType="application/vnd.ms-office.webextension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41"/>
  </p:notesMasterIdLst>
  <p:sldIdLst>
    <p:sldId id="256" r:id="rId2"/>
    <p:sldId id="257" r:id="rId3"/>
    <p:sldId id="336" r:id="rId4"/>
    <p:sldId id="337" r:id="rId5"/>
    <p:sldId id="338" r:id="rId6"/>
    <p:sldId id="370" r:id="rId7"/>
    <p:sldId id="258" r:id="rId8"/>
    <p:sldId id="339" r:id="rId9"/>
    <p:sldId id="375" r:id="rId10"/>
    <p:sldId id="385" r:id="rId11"/>
    <p:sldId id="372" r:id="rId12"/>
    <p:sldId id="341" r:id="rId13"/>
    <p:sldId id="346" r:id="rId14"/>
    <p:sldId id="348" r:id="rId15"/>
    <p:sldId id="349" r:id="rId16"/>
    <p:sldId id="373" r:id="rId17"/>
    <p:sldId id="351" r:id="rId18"/>
    <p:sldId id="261" r:id="rId19"/>
    <p:sldId id="374" r:id="rId20"/>
    <p:sldId id="352" r:id="rId21"/>
    <p:sldId id="376" r:id="rId22"/>
    <p:sldId id="353" r:id="rId23"/>
    <p:sldId id="377" r:id="rId24"/>
    <p:sldId id="354" r:id="rId25"/>
    <p:sldId id="378" r:id="rId26"/>
    <p:sldId id="355" r:id="rId27"/>
    <p:sldId id="379" r:id="rId28"/>
    <p:sldId id="356" r:id="rId29"/>
    <p:sldId id="367" r:id="rId30"/>
    <p:sldId id="366" r:id="rId31"/>
    <p:sldId id="368" r:id="rId32"/>
    <p:sldId id="369" r:id="rId33"/>
    <p:sldId id="380" r:id="rId34"/>
    <p:sldId id="381" r:id="rId35"/>
    <p:sldId id="382" r:id="rId36"/>
    <p:sldId id="383" r:id="rId37"/>
    <p:sldId id="384" r:id="rId38"/>
    <p:sldId id="287" r:id="rId39"/>
    <p:sldId id="263" r:id="rId40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2"/>
    </p:embeddedFont>
    <p:embeddedFont>
      <p:font typeface="Berkshire Swash" panose="020B0604020202020204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319867-C86F-4448-8FA8-9CE1D0BF27C2}" v="497" dt="2025-09-12T19:48:05.845"/>
    <p1510:client id="{B5D2D495-1698-4973-BD46-DCF40940D963}" v="1" dt="2025-09-13T05:05:19.126"/>
  </p1510:revLst>
</p1510:revInfo>
</file>

<file path=ppt/tableStyles.xml><?xml version="1.0" encoding="utf-8"?>
<a:tblStyleLst xmlns:a="http://schemas.openxmlformats.org/drawingml/2006/main" def="{61B834AF-9D20-4B37-9585-B8CA29478536}">
  <a:tblStyle styleId="{61B834AF-9D20-4B37-9585-B8CA294785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pula vishnu" userId="1a8447ca16f31c2a" providerId="LiveId" clId="{853EA2FF-5322-4E35-9E71-83F74FAE449A}"/>
    <pc:docChg chg="undo custSel addSld delSld modSld">
      <pc:chgData name="velpula vishnu" userId="1a8447ca16f31c2a" providerId="LiveId" clId="{853EA2FF-5322-4E35-9E71-83F74FAE449A}" dt="2025-09-13T06:21:44.819" v="50" actId="1076"/>
      <pc:docMkLst>
        <pc:docMk/>
      </pc:docMkLst>
      <pc:sldChg chg="modSp mod">
        <pc:chgData name="velpula vishnu" userId="1a8447ca16f31c2a" providerId="LiveId" clId="{853EA2FF-5322-4E35-9E71-83F74FAE449A}" dt="2025-09-13T06:16:58.575" v="4" actId="20577"/>
        <pc:sldMkLst>
          <pc:docMk/>
          <pc:sldMk cId="2965455501" sldId="341"/>
        </pc:sldMkLst>
        <pc:graphicFrameChg chg="modGraphic">
          <ac:chgData name="velpula vishnu" userId="1a8447ca16f31c2a" providerId="LiveId" clId="{853EA2FF-5322-4E35-9E71-83F74FAE449A}" dt="2025-09-13T06:16:58.575" v="4" actId="20577"/>
          <ac:graphicFrameMkLst>
            <pc:docMk/>
            <pc:sldMk cId="2965455501" sldId="341"/>
            <ac:graphicFrameMk id="4" creationId="{887366E5-D5D9-F160-8CDE-B9793721CEC1}"/>
          </ac:graphicFrameMkLst>
        </pc:graphicFrameChg>
      </pc:sldChg>
      <pc:sldChg chg="modSp mod">
        <pc:chgData name="velpula vishnu" userId="1a8447ca16f31c2a" providerId="LiveId" clId="{853EA2FF-5322-4E35-9E71-83F74FAE449A}" dt="2025-09-13T06:21:44.819" v="50" actId="1076"/>
        <pc:sldMkLst>
          <pc:docMk/>
          <pc:sldMk cId="3238012270" sldId="349"/>
        </pc:sldMkLst>
        <pc:spChg chg="mod">
          <ac:chgData name="velpula vishnu" userId="1a8447ca16f31c2a" providerId="LiveId" clId="{853EA2FF-5322-4E35-9E71-83F74FAE449A}" dt="2025-09-13T06:21:44.819" v="50" actId="1076"/>
          <ac:spMkLst>
            <pc:docMk/>
            <pc:sldMk cId="3238012270" sldId="349"/>
            <ac:spMk id="10" creationId="{CCE73EEE-667D-61C2-5A1B-7D6C1FFA53F9}"/>
          </ac:spMkLst>
        </pc:spChg>
      </pc:sldChg>
      <pc:sldChg chg="add del">
        <pc:chgData name="velpula vishnu" userId="1a8447ca16f31c2a" providerId="LiveId" clId="{853EA2FF-5322-4E35-9E71-83F74FAE449A}" dt="2025-09-13T05:15:04.128" v="1" actId="47"/>
        <pc:sldMkLst>
          <pc:docMk/>
          <pc:sldMk cId="190185422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6" name="Google Shape;209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7" name="Google Shape;209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440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659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9" name="Google Shape;21469;ga830103928_0_2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0" name="Google Shape;21470;ga830103928_0_2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49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5" name="Google Shape;21475;g893074c141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6" name="Google Shape;21476;g893074c141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5" name="Google Shape;21755;gb14a08d752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6" name="Google Shape;21756;gb14a08d752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509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1" name="Google Shape;21781;gb0fed115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2" name="Google Shape;21782;gb0fed115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655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1" name="Google Shape;21781;gb0fed115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2" name="Google Shape;21782;gb0fed115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103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1" name="Google Shape;21781;gb0fed115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2" name="Google Shape;21782;gb0fed115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11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1" name="Google Shape;21781;gb0fed115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2" name="Google Shape;21782;gb0fed115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049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5" name="Google Shape;21755;gb14a08d752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6" name="Google Shape;21756;gb14a08d752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75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548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74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074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5" name="Google Shape;23885;g893074c141_1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6" name="Google Shape;23886;g893074c141_1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5" name="Google Shape;21755;gb14a08d752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6" name="Google Shape;21756;gb14a08d752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03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93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44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5" name="Google Shape;23885;g893074c141_1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6" name="Google Shape;23886;g893074c141_1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83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8" name="Google Shape;21438;ga8fadb2ea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9" name="Google Shape;21439;ga8fadb2ea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9" name="Google Shape;21469;ga830103928_0_2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0" name="Google Shape;21470;ga830103928_0_2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5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9" name="Google Shape;21469;ga830103928_0_2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0" name="Google Shape;21470;ga830103928_0_2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37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373260" y="1005125"/>
            <a:ext cx="279690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3731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64599" y="3502895"/>
            <a:ext cx="1803243" cy="1536829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334414" y="40194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65609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"/>
          <p:cNvSpPr/>
          <p:nvPr/>
        </p:nvSpPr>
        <p:spPr>
          <a:xfrm>
            <a:off x="7340777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20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9" name="Google Shape;20649;p55"/>
          <p:cNvSpPr/>
          <p:nvPr/>
        </p:nvSpPr>
        <p:spPr>
          <a:xfrm rot="10800000">
            <a:off x="-481625" y="-182998"/>
            <a:ext cx="1791600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50" name="Google Shape;20650;p55"/>
          <p:cNvGrpSpPr/>
          <p:nvPr/>
        </p:nvGrpSpPr>
        <p:grpSpPr>
          <a:xfrm flipH="1">
            <a:off x="8674412" y="-183011"/>
            <a:ext cx="901674" cy="1575190"/>
            <a:chOff x="5052950" y="2452900"/>
            <a:chExt cx="213900" cy="373675"/>
          </a:xfrm>
        </p:grpSpPr>
        <p:sp>
          <p:nvSpPr>
            <p:cNvPr id="20651" name="Google Shape;20651;p55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2" name="Google Shape;20652;p55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3" name="Google Shape;20653;p55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4" name="Google Shape;20654;p55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5" name="Google Shape;20655;p55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6" name="Google Shape;20656;p55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7" name="Google Shape;20657;p55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8" name="Google Shape;20658;p55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9" name="Google Shape;20659;p55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0" name="Google Shape;20660;p55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1" name="Google Shape;20661;p55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2" name="Google Shape;20662;p55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3" name="Google Shape;20663;p55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4" name="Google Shape;20664;p55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5" name="Google Shape;20665;p55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6" name="Google Shape;20666;p55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7" name="Google Shape;20667;p55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8" name="Google Shape;20668;p55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9" name="Google Shape;20669;p55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0" name="Google Shape;20670;p55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1" name="Google Shape;20671;p55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2" name="Google Shape;20672;p55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3" name="Google Shape;20673;p55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4" name="Google Shape;20674;p55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5" name="Google Shape;20675;p55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6" name="Google Shape;20676;p55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7" name="Google Shape;20677;p55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8" name="Google Shape;20678;p55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9" name="Google Shape;20679;p55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0" name="Google Shape;20680;p55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1" name="Google Shape;20681;p55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2" name="Google Shape;20682;p55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3" name="Google Shape;20683;p55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4" name="Google Shape;20684;p55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5" name="Google Shape;20685;p55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6" name="Google Shape;20686;p55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7" name="Google Shape;20687;p55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8" name="Google Shape;20688;p55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9" name="Google Shape;20689;p55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0" name="Google Shape;20690;p55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1" name="Google Shape;20691;p55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2" name="Google Shape;20692;p55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3" name="Google Shape;20693;p55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4" name="Google Shape;20694;p55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5" name="Google Shape;20695;p55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6" name="Google Shape;20696;p55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7" name="Google Shape;20697;p55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8" name="Google Shape;20698;p55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9" name="Google Shape;20699;p55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0" name="Google Shape;20700;p55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1" name="Google Shape;20701;p55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2" name="Google Shape;20702;p55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3" name="Google Shape;20703;p55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4" name="Google Shape;20704;p55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5" name="Google Shape;20705;p55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6" name="Google Shape;20706;p55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7" name="Google Shape;20707;p55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8" name="Google Shape;20708;p55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9" name="Google Shape;20709;p55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0" name="Google Shape;20710;p55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1" name="Google Shape;20711;p55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2" name="Google Shape;20712;p55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3" name="Google Shape;20713;p55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4" name="Google Shape;20714;p55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5" name="Google Shape;20715;p55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6" name="Google Shape;20716;p55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7" name="Google Shape;20717;p55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8" name="Google Shape;20718;p55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9" name="Google Shape;20719;p55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0" name="Google Shape;20720;p55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1" name="Google Shape;20721;p55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2" name="Google Shape;20722;p55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3" name="Google Shape;20723;p55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4" name="Google Shape;20724;p55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5" name="Google Shape;20725;p55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6" name="Google Shape;20726;p55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7" name="Google Shape;20727;p55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8" name="Google Shape;20728;p55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9" name="Google Shape;20729;p55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0" name="Google Shape;20730;p55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1" name="Google Shape;20731;p55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2" name="Google Shape;20732;p55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3" name="Google Shape;20733;p55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4" name="Google Shape;20734;p55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5" name="Google Shape;20735;p55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6" name="Google Shape;20736;p55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7" name="Google Shape;20737;p55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8" name="Google Shape;20738;p55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9" name="Google Shape;20739;p55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0" name="Google Shape;20740;p55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1" name="Google Shape;20741;p55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2" name="Google Shape;20742;p55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3" name="Google Shape;20743;p55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4" name="Google Shape;20744;p55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5" name="Google Shape;20745;p55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6" name="Google Shape;20746;p55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7" name="Google Shape;20747;p55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8" name="Google Shape;20748;p55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9" name="Google Shape;20749;p55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0" name="Google Shape;20750;p55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1" name="Google Shape;20751;p55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2" name="Google Shape;20752;p55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3" name="Google Shape;20753;p55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4" name="Google Shape;20754;p55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5" name="Google Shape;20755;p55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6" name="Google Shape;20756;p55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7" name="Google Shape;20757;p55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8" name="Google Shape;20758;p55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9" name="Google Shape;20759;p55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0" name="Google Shape;20760;p55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1" name="Google Shape;20761;p55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2" name="Google Shape;20762;p55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3" name="Google Shape;20763;p55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4" name="Google Shape;20764;p55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5" name="Google Shape;20765;p55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6" name="Google Shape;20766;p55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7" name="Google Shape;20767;p55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8" name="Google Shape;20768;p55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9" name="Google Shape;20769;p55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0" name="Google Shape;20770;p55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1" name="Google Shape;20771;p55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2" name="Google Shape;20772;p55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3" name="Google Shape;20773;p55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4" name="Google Shape;20774;p55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5" name="Google Shape;20775;p55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6" name="Google Shape;20776;p55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7" name="Google Shape;20777;p55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8" name="Google Shape;20778;p55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9" name="Google Shape;20779;p55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0" name="Google Shape;20780;p55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1" name="Google Shape;20781;p55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2" name="Google Shape;20782;p55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3" name="Google Shape;20783;p55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4" name="Google Shape;20784;p55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5" name="Google Shape;20785;p55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6" name="Google Shape;20786;p55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7" name="Google Shape;20787;p55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8" name="Google Shape;20788;p55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9" name="Google Shape;20789;p55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0" name="Google Shape;20790;p55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1" name="Google Shape;20791;p55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2" name="Google Shape;20792;p55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3" name="Google Shape;20793;p55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4" name="Google Shape;20794;p55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5" name="Google Shape;20795;p55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6" name="Google Shape;20796;p55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7" name="Google Shape;20797;p55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8" name="Google Shape;20798;p55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9" name="Google Shape;20799;p55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0" name="Google Shape;20800;p55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1" name="Google Shape;20801;p55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2" name="Google Shape;20802;p55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3" name="Google Shape;20803;p55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4" name="Google Shape;20804;p55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5" name="Google Shape;20805;p55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6" name="Google Shape;20806;p55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7" name="Google Shape;20807;p55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8" name="Google Shape;20808;p55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9" name="Google Shape;20809;p55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0" name="Google Shape;20810;p55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1" name="Google Shape;20811;p55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2" name="Google Shape;20812;p55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3" name="Google Shape;20813;p55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4" name="Google Shape;20814;p55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5" name="Google Shape;20815;p55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6" name="Google Shape;20816;p55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7" name="Google Shape;20817;p55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8" name="Google Shape;20818;p55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9" name="Google Shape;20819;p55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0" name="Google Shape;20820;p55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1" name="Google Shape;20821;p55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2" name="Google Shape;20822;p55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3" name="Google Shape;20823;p55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4" name="Google Shape;20824;p55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5" name="Google Shape;20825;p55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6" name="Google Shape;20826;p55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7" name="Google Shape;20827;p55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8" name="Google Shape;20828;p55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9" name="Google Shape;20829;p55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0" name="Google Shape;20830;p55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1" name="Google Shape;20831;p55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2" name="Google Shape;20832;p55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3" name="Google Shape;20833;p55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4" name="Google Shape;20834;p55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5" name="Google Shape;20835;p55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6" name="Google Shape;20836;p55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7" name="Google Shape;20837;p55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8" name="Google Shape;20838;p55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9" name="Google Shape;20839;p55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0" name="Google Shape;20840;p55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1" name="Google Shape;20841;p55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2" name="Google Shape;20842;p55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3" name="Google Shape;20843;p55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4" name="Google Shape;20844;p55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5" name="Google Shape;20845;p55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6" name="Google Shape;20846;p55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7" name="Google Shape;20847;p55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8" name="Google Shape;20848;p55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9" name="Google Shape;20849;p55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0" name="Google Shape;20850;p55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1" name="Google Shape;20851;p55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2" name="Google Shape;20852;p55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3" name="Google Shape;20853;p55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4" name="Google Shape;20854;p55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5" name="Google Shape;20855;p55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6" name="Google Shape;20856;p55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7" name="Google Shape;20857;p55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8" name="Google Shape;20858;p55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9" name="Google Shape;20859;p55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0" name="Google Shape;20860;p55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1" name="Google Shape;20861;p55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2" name="Google Shape;20862;p55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3" name="Google Shape;20863;p55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4" name="Google Shape;20864;p55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5" name="Google Shape;20865;p55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6" name="Google Shape;20866;p55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7" name="Google Shape;20867;p55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8" name="Google Shape;20868;p55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9" name="Google Shape;20869;p55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0" name="Google Shape;20870;p55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1" name="Google Shape;20871;p55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2" name="Google Shape;20872;p55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3" name="Google Shape;20873;p55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4" name="Google Shape;20874;p55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5" name="Google Shape;20875;p55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6" name="Google Shape;20876;p55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7" name="Google Shape;20877;p55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8" name="Google Shape;20878;p55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9" name="Google Shape;20879;p55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0" name="Google Shape;20880;p55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1" name="Google Shape;20881;p55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2" name="Google Shape;20882;p55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3" name="Google Shape;20883;p55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4" name="Google Shape;20884;p55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5" name="Google Shape;20885;p55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6" name="Google Shape;20886;p55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7" name="Google Shape;20887;p55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8" name="Google Shape;20888;p55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9" name="Google Shape;20889;p55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0" name="Google Shape;20890;p55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1" name="Google Shape;20891;p55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2" name="Google Shape;20892;p55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3" name="Google Shape;20893;p55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4" name="Google Shape;20894;p55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5" name="Google Shape;20895;p55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6" name="Google Shape;20896;p55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7" name="Google Shape;20897;p55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8" name="Google Shape;20898;p55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9" name="Google Shape;20899;p55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0" name="Google Shape;20900;p55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1" name="Google Shape;20901;p55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2" name="Google Shape;20902;p55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3" name="Google Shape;20903;p55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4" name="Google Shape;20904;p55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5" name="Google Shape;20905;p55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6" name="Google Shape;20906;p55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7" name="Google Shape;20907;p55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8" name="Google Shape;20908;p55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9" name="Google Shape;20909;p55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0" name="Google Shape;20910;p55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1" name="Google Shape;20911;p55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2" name="Google Shape;20912;p55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3" name="Google Shape;20913;p55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4" name="Google Shape;20914;p55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5" name="Google Shape;20915;p55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6" name="Google Shape;20916;p55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7" name="Google Shape;20917;p55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8" name="Google Shape;20918;p55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9" name="Google Shape;20919;p55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0" name="Google Shape;20920;p55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1" name="Google Shape;20921;p55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2" name="Google Shape;20922;p55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3" name="Google Shape;20923;p55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4" name="Google Shape;20924;p55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5" name="Google Shape;20925;p55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6" name="Google Shape;20926;p55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7" name="Google Shape;20927;p55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8" name="Google Shape;20928;p55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9" name="Google Shape;20929;p55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0" name="Google Shape;20930;p55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1" name="Google Shape;20931;p55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2" name="Google Shape;20932;p55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3" name="Google Shape;20933;p55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4" name="Google Shape;20934;p55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5" name="Google Shape;20935;p55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6" name="Google Shape;20936;p55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7" name="Google Shape;20937;p55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8" name="Google Shape;20938;p55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9" name="Google Shape;20939;p55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0" name="Google Shape;20940;p55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1" name="Google Shape;20941;p55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42" name="Google Shape;20942;p55"/>
          <p:cNvSpPr/>
          <p:nvPr/>
        </p:nvSpPr>
        <p:spPr>
          <a:xfrm flipH="1">
            <a:off x="6431825" y="461505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3" name="Google Shape;20943;p55"/>
          <p:cNvSpPr/>
          <p:nvPr/>
        </p:nvSpPr>
        <p:spPr>
          <a:xfrm flipH="1">
            <a:off x="8253969" y="35338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4" name="Google Shape;20944;p55"/>
          <p:cNvSpPr/>
          <p:nvPr/>
        </p:nvSpPr>
        <p:spPr>
          <a:xfrm rot="10800000">
            <a:off x="6690125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5" name="Google Shape;20945;p55"/>
          <p:cNvSpPr/>
          <p:nvPr/>
        </p:nvSpPr>
        <p:spPr>
          <a:xfrm rot="8405528" flipH="1">
            <a:off x="157178" y="1820773"/>
            <a:ext cx="513994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6" name="Google Shape;20946;p55"/>
          <p:cNvSpPr/>
          <p:nvPr/>
        </p:nvSpPr>
        <p:spPr>
          <a:xfrm flipH="1">
            <a:off x="-691437" y="4063624"/>
            <a:ext cx="1543786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CAE6-2A64-733E-BD42-8063F827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254C-11C8-0F7F-1268-38F0F7BD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D2CED-F146-8FA2-CAE5-D7ED4B22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9ABCE-AEFF-4757-8627-9CA6D5819AD9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D15A2-6EC5-C99E-0602-B2F0A85C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F713B-9245-44CB-533A-F4725939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B71C9-C82E-4EA4-B562-FF10DD142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2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2" name="Google Shape;12642;p32"/>
          <p:cNvSpPr/>
          <p:nvPr/>
        </p:nvSpPr>
        <p:spPr>
          <a:xfrm>
            <a:off x="-1861550" y="4232062"/>
            <a:ext cx="3544899" cy="2900477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3" name="Google Shape;12643;p32"/>
          <p:cNvSpPr/>
          <p:nvPr/>
        </p:nvSpPr>
        <p:spPr>
          <a:xfrm rot="10800000">
            <a:off x="7414322" y="-446052"/>
            <a:ext cx="2703633" cy="1416321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4" name="Google Shape;12644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645" name="Google Shape;12645;p32"/>
          <p:cNvGrpSpPr/>
          <p:nvPr/>
        </p:nvGrpSpPr>
        <p:grpSpPr>
          <a:xfrm flipH="1">
            <a:off x="7478411" y="4134886"/>
            <a:ext cx="1777950" cy="1118873"/>
            <a:chOff x="4560800" y="2780575"/>
            <a:chExt cx="421775" cy="265425"/>
          </a:xfrm>
        </p:grpSpPr>
        <p:sp>
          <p:nvSpPr>
            <p:cNvPr id="12646" name="Google Shape;12646;p32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32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8" name="Google Shape;12648;p32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32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32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32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32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32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32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32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32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32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32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32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32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32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32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32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32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32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32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32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32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32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32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32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32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32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32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32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6" name="Google Shape;12676;p32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32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32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32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32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32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32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32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32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32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32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32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32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32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32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32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32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32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32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32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32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32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32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32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32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32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32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32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32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32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32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32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32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32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32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32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32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32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32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32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32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32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32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32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32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32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32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32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32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32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32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32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32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32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32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32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32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32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32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5" name="Google Shape;12735;p32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32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32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32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32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32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32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32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32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32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32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32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32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32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32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32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32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32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32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32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32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32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32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32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32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32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1" name="Google Shape;12761;p32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32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32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32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5" name="Google Shape;12765;p32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32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32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32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32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0" name="Google Shape;12770;p32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1" name="Google Shape;12771;p32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2" name="Google Shape;12772;p32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32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4" name="Google Shape;12774;p32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5" name="Google Shape;12775;p32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6" name="Google Shape;12776;p32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7" name="Google Shape;12777;p32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32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32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32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1" name="Google Shape;12781;p32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2" name="Google Shape;12782;p32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32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32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32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32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32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32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32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0" name="Google Shape;12790;p32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1" name="Google Shape;12791;p32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32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3" name="Google Shape;12793;p32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4" name="Google Shape;12794;p32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32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32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32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32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32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32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32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32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32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32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32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32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32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32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32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32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1" name="Google Shape;12811;p32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2" name="Google Shape;12812;p32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32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4" name="Google Shape;12814;p32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5" name="Google Shape;12815;p32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32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7" name="Google Shape;12817;p32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8" name="Google Shape;12818;p32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32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32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1" name="Google Shape;12821;p32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2" name="Google Shape;12822;p32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32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32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32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32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32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32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32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32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32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32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32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32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32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32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32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32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32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32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1" name="Google Shape;12841;p32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32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32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32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32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32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32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32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32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32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32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32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32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32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32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32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32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32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32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32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32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32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32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32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32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32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32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32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32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32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32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32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32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32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32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32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32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32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32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32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32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32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32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32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32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32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32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32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32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32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32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32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32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32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32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32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32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32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32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32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32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32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32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32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32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32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32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32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32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32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32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32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32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32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32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32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32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32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32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32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446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"/>
          <p:cNvSpPr/>
          <p:nvPr/>
        </p:nvSpPr>
        <p:spPr>
          <a:xfrm>
            <a:off x="-1238975" y="4165763"/>
            <a:ext cx="2756964" cy="2185425"/>
          </a:xfrm>
          <a:custGeom>
            <a:avLst/>
            <a:gdLst/>
            <a:ahLst/>
            <a:cxnLst/>
            <a:rect l="l" t="t" r="r" b="b"/>
            <a:pathLst>
              <a:path w="9898" h="7846" extrusionOk="0">
                <a:moveTo>
                  <a:pt x="4627" y="0"/>
                </a:moveTo>
                <a:cubicBezTo>
                  <a:pt x="4131" y="0"/>
                  <a:pt x="3652" y="260"/>
                  <a:pt x="3396" y="701"/>
                </a:cubicBezTo>
                <a:cubicBezTo>
                  <a:pt x="3192" y="1024"/>
                  <a:pt x="2988" y="1460"/>
                  <a:pt x="2868" y="2078"/>
                </a:cubicBezTo>
                <a:cubicBezTo>
                  <a:pt x="2552" y="3541"/>
                  <a:pt x="1231" y="4040"/>
                  <a:pt x="703" y="4679"/>
                </a:cubicBezTo>
                <a:cubicBezTo>
                  <a:pt x="204" y="5242"/>
                  <a:pt x="0" y="6788"/>
                  <a:pt x="1990" y="7526"/>
                </a:cubicBezTo>
                <a:cubicBezTo>
                  <a:pt x="2572" y="7739"/>
                  <a:pt x="3235" y="7846"/>
                  <a:pt x="3920" y="7846"/>
                </a:cubicBezTo>
                <a:cubicBezTo>
                  <a:pt x="5586" y="7846"/>
                  <a:pt x="7380" y="7218"/>
                  <a:pt x="8436" y="5973"/>
                </a:cubicBezTo>
                <a:cubicBezTo>
                  <a:pt x="9898" y="4244"/>
                  <a:pt x="8612" y="2718"/>
                  <a:pt x="7937" y="2339"/>
                </a:cubicBezTo>
                <a:cubicBezTo>
                  <a:pt x="7909" y="2339"/>
                  <a:pt x="6446" y="1636"/>
                  <a:pt x="6067" y="933"/>
                </a:cubicBezTo>
                <a:cubicBezTo>
                  <a:pt x="5828" y="581"/>
                  <a:pt x="5504" y="202"/>
                  <a:pt x="5012" y="54"/>
                </a:cubicBezTo>
                <a:cubicBezTo>
                  <a:pt x="4885" y="18"/>
                  <a:pt x="4755" y="0"/>
                  <a:pt x="4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"/>
          <p:cNvSpPr txBox="1">
            <a:spLocks noGrp="1"/>
          </p:cNvSpPr>
          <p:nvPr>
            <p:ph type="body" idx="1"/>
          </p:nvPr>
        </p:nvSpPr>
        <p:spPr>
          <a:xfrm>
            <a:off x="720000" y="1378075"/>
            <a:ext cx="7704000" cy="32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50" name="Google Shape;750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4"/>
          <p:cNvGrpSpPr/>
          <p:nvPr/>
        </p:nvGrpSpPr>
        <p:grpSpPr>
          <a:xfrm flipH="1">
            <a:off x="8295974" y="-342486"/>
            <a:ext cx="901674" cy="1575190"/>
            <a:chOff x="5052950" y="2452900"/>
            <a:chExt cx="213900" cy="373675"/>
          </a:xfrm>
        </p:grpSpPr>
        <p:sp>
          <p:nvSpPr>
            <p:cNvPr id="752" name="Google Shape;752;p4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4"/>
          <p:cNvSpPr/>
          <p:nvPr/>
        </p:nvSpPr>
        <p:spPr>
          <a:xfrm rot="5400000" flipH="1">
            <a:off x="8652415" y="132061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"/>
          <p:cNvSpPr/>
          <p:nvPr/>
        </p:nvSpPr>
        <p:spPr>
          <a:xfrm rot="5400000" flipH="1">
            <a:off x="219889" y="3724904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"/>
          <p:cNvSpPr/>
          <p:nvPr/>
        </p:nvSpPr>
        <p:spPr>
          <a:xfrm rot="10800000" flipH="1">
            <a:off x="-76200" y="-76199"/>
            <a:ext cx="2981226" cy="1561750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8"/>
          <p:cNvSpPr/>
          <p:nvPr/>
        </p:nvSpPr>
        <p:spPr>
          <a:xfrm>
            <a:off x="7085325" y="3099400"/>
            <a:ext cx="2058674" cy="2169297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8"/>
          <p:cNvSpPr txBox="1">
            <a:spLocks noGrp="1"/>
          </p:cNvSpPr>
          <p:nvPr>
            <p:ph type="title"/>
          </p:nvPr>
        </p:nvSpPr>
        <p:spPr>
          <a:xfrm>
            <a:off x="720050" y="1360900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10" name="Google Shape;2410;p8"/>
          <p:cNvSpPr txBox="1">
            <a:spLocks noGrp="1"/>
          </p:cNvSpPr>
          <p:nvPr>
            <p:ph type="subTitle" idx="1"/>
          </p:nvPr>
        </p:nvSpPr>
        <p:spPr>
          <a:xfrm>
            <a:off x="2468425" y="2601700"/>
            <a:ext cx="46038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11" name="Google Shape;2411;p8"/>
          <p:cNvGrpSpPr/>
          <p:nvPr/>
        </p:nvGrpSpPr>
        <p:grpSpPr>
          <a:xfrm>
            <a:off x="-181613" y="486064"/>
            <a:ext cx="901674" cy="1575190"/>
            <a:chOff x="5052950" y="2452900"/>
            <a:chExt cx="213900" cy="373675"/>
          </a:xfrm>
        </p:grpSpPr>
        <p:sp>
          <p:nvSpPr>
            <p:cNvPr id="2412" name="Google Shape;2412;p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3" name="Google Shape;2703;p8"/>
          <p:cNvSpPr/>
          <p:nvPr/>
        </p:nvSpPr>
        <p:spPr>
          <a:xfrm flipH="1">
            <a:off x="6181400" y="44224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8"/>
          <p:cNvSpPr/>
          <p:nvPr/>
        </p:nvSpPr>
        <p:spPr>
          <a:xfrm flipH="1">
            <a:off x="8600719" y="2638101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8"/>
          <p:cNvSpPr/>
          <p:nvPr/>
        </p:nvSpPr>
        <p:spPr>
          <a:xfrm rot="10800000" flipH="1">
            <a:off x="0" y="3214296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8"/>
          <p:cNvSpPr/>
          <p:nvPr/>
        </p:nvSpPr>
        <p:spPr>
          <a:xfrm>
            <a:off x="7599950" y="-320025"/>
            <a:ext cx="2131933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8"/>
          <p:cNvSpPr/>
          <p:nvPr/>
        </p:nvSpPr>
        <p:spPr>
          <a:xfrm rot="9972815" flipH="1">
            <a:off x="488900" y="3690402"/>
            <a:ext cx="343648" cy="2811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8" name="Google Shape;2708;p8"/>
          <p:cNvGrpSpPr/>
          <p:nvPr/>
        </p:nvGrpSpPr>
        <p:grpSpPr>
          <a:xfrm rot="10800000" flipH="1">
            <a:off x="6057998" y="4155624"/>
            <a:ext cx="2192535" cy="1200546"/>
            <a:chOff x="4465450" y="2268625"/>
            <a:chExt cx="520125" cy="284800"/>
          </a:xfrm>
        </p:grpSpPr>
        <p:sp>
          <p:nvSpPr>
            <p:cNvPr id="2709" name="Google Shape;2709;p8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8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8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_1_1">
    <p:bg>
      <p:bgPr>
        <a:solidFill>
          <a:schemeClr val="dk1"/>
        </a:solidFill>
        <a:effectLst/>
      </p:bgPr>
    </p:bg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3"/>
          <p:cNvSpPr txBox="1">
            <a:spLocks noGrp="1"/>
          </p:cNvSpPr>
          <p:nvPr>
            <p:ph type="title" hasCustomPrompt="1"/>
          </p:nvPr>
        </p:nvSpPr>
        <p:spPr>
          <a:xfrm>
            <a:off x="1795175" y="1200375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4" name="Google Shape;5194;p13"/>
          <p:cNvSpPr txBox="1">
            <a:spLocks noGrp="1"/>
          </p:cNvSpPr>
          <p:nvPr>
            <p:ph type="title" idx="2"/>
          </p:nvPr>
        </p:nvSpPr>
        <p:spPr>
          <a:xfrm>
            <a:off x="2783552" y="1550922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title" idx="3"/>
          </p:nvPr>
        </p:nvSpPr>
        <p:spPr>
          <a:xfrm>
            <a:off x="2783552" y="1200375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title" idx="4" hasCustomPrompt="1"/>
          </p:nvPr>
        </p:nvSpPr>
        <p:spPr>
          <a:xfrm>
            <a:off x="1795175" y="2423350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7" name="Google Shape;5197;p13"/>
          <p:cNvSpPr txBox="1">
            <a:spLocks noGrp="1"/>
          </p:cNvSpPr>
          <p:nvPr>
            <p:ph type="title" idx="5"/>
          </p:nvPr>
        </p:nvSpPr>
        <p:spPr>
          <a:xfrm>
            <a:off x="2783552" y="2773888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title" idx="6"/>
          </p:nvPr>
        </p:nvSpPr>
        <p:spPr>
          <a:xfrm>
            <a:off x="2783552" y="2423350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9" name="Google Shape;5199;p13"/>
          <p:cNvSpPr txBox="1">
            <a:spLocks noGrp="1"/>
          </p:cNvSpPr>
          <p:nvPr>
            <p:ph type="title" idx="7" hasCustomPrompt="1"/>
          </p:nvPr>
        </p:nvSpPr>
        <p:spPr>
          <a:xfrm>
            <a:off x="1795175" y="3646325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0" name="Google Shape;5200;p13"/>
          <p:cNvSpPr txBox="1">
            <a:spLocks noGrp="1"/>
          </p:cNvSpPr>
          <p:nvPr>
            <p:ph type="title" idx="8"/>
          </p:nvPr>
        </p:nvSpPr>
        <p:spPr>
          <a:xfrm>
            <a:off x="2783552" y="3996872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1" name="Google Shape;5201;p13"/>
          <p:cNvSpPr txBox="1">
            <a:spLocks noGrp="1"/>
          </p:cNvSpPr>
          <p:nvPr>
            <p:ph type="title" idx="9"/>
          </p:nvPr>
        </p:nvSpPr>
        <p:spPr>
          <a:xfrm>
            <a:off x="2783552" y="3646325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2" name="Google Shape;520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19900" y="1930238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3" name="Google Shape;5203;p13"/>
          <p:cNvSpPr txBox="1">
            <a:spLocks noGrp="1"/>
          </p:cNvSpPr>
          <p:nvPr>
            <p:ph type="title" idx="14"/>
          </p:nvPr>
        </p:nvSpPr>
        <p:spPr>
          <a:xfrm>
            <a:off x="5710825" y="2216660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4" name="Google Shape;5204;p13"/>
          <p:cNvSpPr txBox="1">
            <a:spLocks noGrp="1"/>
          </p:cNvSpPr>
          <p:nvPr>
            <p:ph type="title" idx="15"/>
          </p:nvPr>
        </p:nvSpPr>
        <p:spPr>
          <a:xfrm>
            <a:off x="5710825" y="1866125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5" name="Google Shape;5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4719900" y="3089088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6" name="Google Shape;5206;p13"/>
          <p:cNvSpPr txBox="1">
            <a:spLocks noGrp="1"/>
          </p:cNvSpPr>
          <p:nvPr>
            <p:ph type="title" idx="17"/>
          </p:nvPr>
        </p:nvSpPr>
        <p:spPr>
          <a:xfrm>
            <a:off x="5710825" y="3439625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7" name="Google Shape;5207;p13"/>
          <p:cNvSpPr txBox="1">
            <a:spLocks noGrp="1"/>
          </p:cNvSpPr>
          <p:nvPr>
            <p:ph type="title" idx="18"/>
          </p:nvPr>
        </p:nvSpPr>
        <p:spPr>
          <a:xfrm>
            <a:off x="5710825" y="3089100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8" name="Google Shape;5208;p13"/>
          <p:cNvSpPr txBox="1">
            <a:spLocks noGrp="1"/>
          </p:cNvSpPr>
          <p:nvPr>
            <p:ph type="title" idx="19"/>
          </p:nvPr>
        </p:nvSpPr>
        <p:spPr>
          <a:xfrm>
            <a:off x="773800" y="539500"/>
            <a:ext cx="75966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09" name="Google Shape;5209;p13"/>
          <p:cNvSpPr/>
          <p:nvPr/>
        </p:nvSpPr>
        <p:spPr>
          <a:xfrm rot="-7200012">
            <a:off x="-1835835" y="3553726"/>
            <a:ext cx="3417290" cy="2795899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13"/>
          <p:cNvSpPr/>
          <p:nvPr/>
        </p:nvSpPr>
        <p:spPr>
          <a:xfrm rot="-7200012">
            <a:off x="7613715" y="-1787749"/>
            <a:ext cx="3417290" cy="2795899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13"/>
          <p:cNvSpPr/>
          <p:nvPr/>
        </p:nvSpPr>
        <p:spPr>
          <a:xfrm>
            <a:off x="164232" y="2929813"/>
            <a:ext cx="860087" cy="755652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13"/>
          <p:cNvSpPr/>
          <p:nvPr/>
        </p:nvSpPr>
        <p:spPr>
          <a:xfrm>
            <a:off x="8239532" y="1174588"/>
            <a:ext cx="860087" cy="755652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_1">
    <p:spTree>
      <p:nvGrpSpPr>
        <p:cNvPr id="1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p15"/>
          <p:cNvSpPr/>
          <p:nvPr/>
        </p:nvSpPr>
        <p:spPr>
          <a:xfrm rot="-6900929">
            <a:off x="4262197" y="-681534"/>
            <a:ext cx="7266980" cy="638466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6" name="Google Shape;5686;p15"/>
          <p:cNvGrpSpPr/>
          <p:nvPr/>
        </p:nvGrpSpPr>
        <p:grpSpPr>
          <a:xfrm>
            <a:off x="1424691" y="1321715"/>
            <a:ext cx="3829131" cy="2293086"/>
            <a:chOff x="1213124" y="720087"/>
            <a:chExt cx="6636276" cy="3920476"/>
          </a:xfrm>
        </p:grpSpPr>
        <p:sp>
          <p:nvSpPr>
            <p:cNvPr id="5687" name="Google Shape;5687;p15"/>
            <p:cNvSpPr/>
            <p:nvPr/>
          </p:nvSpPr>
          <p:spPr>
            <a:xfrm rot="10800000">
              <a:off x="2464674" y="720087"/>
              <a:ext cx="5384726" cy="3920476"/>
            </a:xfrm>
            <a:custGeom>
              <a:avLst/>
              <a:gdLst/>
              <a:ahLst/>
              <a:cxnLst/>
              <a:rect l="l" t="t" r="r" b="b"/>
              <a:pathLst>
                <a:path w="2442" h="1998" extrusionOk="0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5"/>
            <p:cNvSpPr/>
            <p:nvPr/>
          </p:nvSpPr>
          <p:spPr>
            <a:xfrm rot="10800000" flipH="1">
              <a:off x="1213124" y="720087"/>
              <a:ext cx="5384726" cy="3920476"/>
            </a:xfrm>
            <a:custGeom>
              <a:avLst/>
              <a:gdLst/>
              <a:ahLst/>
              <a:cxnLst/>
              <a:rect l="l" t="t" r="r" b="b"/>
              <a:pathLst>
                <a:path w="2442" h="1998" extrusionOk="0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5"/>
            <p:cNvSpPr/>
            <p:nvPr/>
          </p:nvSpPr>
          <p:spPr>
            <a:xfrm>
              <a:off x="2662700" y="730488"/>
              <a:ext cx="3691800" cy="121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5"/>
            <p:cNvSpPr/>
            <p:nvPr/>
          </p:nvSpPr>
          <p:spPr>
            <a:xfrm>
              <a:off x="3399825" y="3422432"/>
              <a:ext cx="2274600" cy="121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1" name="Google Shape;5691;p15"/>
          <p:cNvSpPr txBox="1">
            <a:spLocks noGrp="1"/>
          </p:cNvSpPr>
          <p:nvPr>
            <p:ph type="title"/>
          </p:nvPr>
        </p:nvSpPr>
        <p:spPr>
          <a:xfrm>
            <a:off x="1531658" y="1672763"/>
            <a:ext cx="3536700" cy="11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92" name="Google Shape;5692;p15"/>
          <p:cNvSpPr txBox="1">
            <a:spLocks noGrp="1"/>
          </p:cNvSpPr>
          <p:nvPr>
            <p:ph type="subTitle" idx="1"/>
          </p:nvPr>
        </p:nvSpPr>
        <p:spPr>
          <a:xfrm>
            <a:off x="1886598" y="2892166"/>
            <a:ext cx="28368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3" name="Google Shape;5693;p15"/>
          <p:cNvSpPr/>
          <p:nvPr/>
        </p:nvSpPr>
        <p:spPr>
          <a:xfrm rot="5196583">
            <a:off x="1729798" y="3377616"/>
            <a:ext cx="618158" cy="67826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4" name="Google Shape;5694;p15"/>
          <p:cNvSpPr/>
          <p:nvPr/>
        </p:nvSpPr>
        <p:spPr>
          <a:xfrm rot="-486449" flipH="1">
            <a:off x="1240054" y="3474527"/>
            <a:ext cx="393752" cy="322180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15"/>
          <p:cNvSpPr/>
          <p:nvPr/>
        </p:nvSpPr>
        <p:spPr>
          <a:xfrm rot="-486469" flipH="1">
            <a:off x="1487518" y="3232358"/>
            <a:ext cx="244180" cy="19979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6" name="Google Shape;5696;p15"/>
          <p:cNvGrpSpPr/>
          <p:nvPr/>
        </p:nvGrpSpPr>
        <p:grpSpPr>
          <a:xfrm rot="10800000">
            <a:off x="7340763" y="3614795"/>
            <a:ext cx="1803243" cy="1536829"/>
            <a:chOff x="3773254" y="2156606"/>
            <a:chExt cx="427775" cy="364575"/>
          </a:xfrm>
        </p:grpSpPr>
        <p:sp>
          <p:nvSpPr>
            <p:cNvPr id="5697" name="Google Shape;5697;p15"/>
            <p:cNvSpPr/>
            <p:nvPr/>
          </p:nvSpPr>
          <p:spPr>
            <a:xfrm>
              <a:off x="3991879" y="2290081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5"/>
            <p:cNvSpPr/>
            <p:nvPr/>
          </p:nvSpPr>
          <p:spPr>
            <a:xfrm>
              <a:off x="3993204" y="2366156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5"/>
            <p:cNvSpPr/>
            <p:nvPr/>
          </p:nvSpPr>
          <p:spPr>
            <a:xfrm>
              <a:off x="3921879" y="22892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5"/>
            <p:cNvSpPr/>
            <p:nvPr/>
          </p:nvSpPr>
          <p:spPr>
            <a:xfrm>
              <a:off x="3979404" y="232315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5"/>
            <p:cNvSpPr/>
            <p:nvPr/>
          </p:nvSpPr>
          <p:spPr>
            <a:xfrm>
              <a:off x="3994854" y="232275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5"/>
            <p:cNvSpPr/>
            <p:nvPr/>
          </p:nvSpPr>
          <p:spPr>
            <a:xfrm>
              <a:off x="3988479" y="234048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5"/>
            <p:cNvSpPr/>
            <p:nvPr/>
          </p:nvSpPr>
          <p:spPr>
            <a:xfrm>
              <a:off x="3991054" y="2242356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5"/>
            <p:cNvSpPr/>
            <p:nvPr/>
          </p:nvSpPr>
          <p:spPr>
            <a:xfrm>
              <a:off x="3978579" y="23695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5"/>
            <p:cNvSpPr/>
            <p:nvPr/>
          </p:nvSpPr>
          <p:spPr>
            <a:xfrm>
              <a:off x="3997854" y="2273381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5"/>
            <p:cNvSpPr/>
            <p:nvPr/>
          </p:nvSpPr>
          <p:spPr>
            <a:xfrm>
              <a:off x="3998779" y="2257106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5"/>
            <p:cNvSpPr/>
            <p:nvPr/>
          </p:nvSpPr>
          <p:spPr>
            <a:xfrm>
              <a:off x="4000429" y="2352206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5"/>
            <p:cNvSpPr/>
            <p:nvPr/>
          </p:nvSpPr>
          <p:spPr>
            <a:xfrm>
              <a:off x="3999604" y="230535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5"/>
            <p:cNvSpPr/>
            <p:nvPr/>
          </p:nvSpPr>
          <p:spPr>
            <a:xfrm>
              <a:off x="3998354" y="2226681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5"/>
            <p:cNvSpPr/>
            <p:nvPr/>
          </p:nvSpPr>
          <p:spPr>
            <a:xfrm>
              <a:off x="4000429" y="2209781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5"/>
            <p:cNvSpPr/>
            <p:nvPr/>
          </p:nvSpPr>
          <p:spPr>
            <a:xfrm>
              <a:off x="3984554" y="22622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5"/>
            <p:cNvSpPr/>
            <p:nvPr/>
          </p:nvSpPr>
          <p:spPr>
            <a:xfrm>
              <a:off x="3970429" y="2264831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5"/>
            <p:cNvSpPr/>
            <p:nvPr/>
          </p:nvSpPr>
          <p:spPr>
            <a:xfrm>
              <a:off x="3973004" y="2339656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5"/>
            <p:cNvSpPr/>
            <p:nvPr/>
          </p:nvSpPr>
          <p:spPr>
            <a:xfrm>
              <a:off x="3970854" y="2232556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5"/>
            <p:cNvSpPr/>
            <p:nvPr/>
          </p:nvSpPr>
          <p:spPr>
            <a:xfrm>
              <a:off x="3965679" y="2356356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5"/>
            <p:cNvSpPr/>
            <p:nvPr/>
          </p:nvSpPr>
          <p:spPr>
            <a:xfrm>
              <a:off x="3983304" y="2277706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5"/>
            <p:cNvSpPr/>
            <p:nvPr/>
          </p:nvSpPr>
          <p:spPr>
            <a:xfrm>
              <a:off x="3967454" y="230905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5"/>
            <p:cNvSpPr/>
            <p:nvPr/>
          </p:nvSpPr>
          <p:spPr>
            <a:xfrm>
              <a:off x="3961779" y="2295531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5"/>
            <p:cNvSpPr/>
            <p:nvPr/>
          </p:nvSpPr>
          <p:spPr>
            <a:xfrm>
              <a:off x="3966929" y="2279906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5"/>
            <p:cNvSpPr/>
            <p:nvPr/>
          </p:nvSpPr>
          <p:spPr>
            <a:xfrm>
              <a:off x="3984554" y="23072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5"/>
            <p:cNvSpPr/>
            <p:nvPr/>
          </p:nvSpPr>
          <p:spPr>
            <a:xfrm>
              <a:off x="3980329" y="23537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5"/>
            <p:cNvSpPr/>
            <p:nvPr/>
          </p:nvSpPr>
          <p:spPr>
            <a:xfrm>
              <a:off x="3976404" y="229265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5"/>
            <p:cNvSpPr/>
            <p:nvPr/>
          </p:nvSpPr>
          <p:spPr>
            <a:xfrm>
              <a:off x="3982904" y="2227506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5"/>
            <p:cNvSpPr/>
            <p:nvPr/>
          </p:nvSpPr>
          <p:spPr>
            <a:xfrm>
              <a:off x="3978154" y="2247606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5"/>
            <p:cNvSpPr/>
            <p:nvPr/>
          </p:nvSpPr>
          <p:spPr>
            <a:xfrm>
              <a:off x="3965679" y="2325831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5"/>
            <p:cNvSpPr/>
            <p:nvPr/>
          </p:nvSpPr>
          <p:spPr>
            <a:xfrm>
              <a:off x="3804179" y="23102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5"/>
            <p:cNvSpPr/>
            <p:nvPr/>
          </p:nvSpPr>
          <p:spPr>
            <a:xfrm>
              <a:off x="3924879" y="2239881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5"/>
            <p:cNvSpPr/>
            <p:nvPr/>
          </p:nvSpPr>
          <p:spPr>
            <a:xfrm>
              <a:off x="3800354" y="2355681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5"/>
            <p:cNvSpPr/>
            <p:nvPr/>
          </p:nvSpPr>
          <p:spPr>
            <a:xfrm>
              <a:off x="3801179" y="2386256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5"/>
            <p:cNvSpPr/>
            <p:nvPr/>
          </p:nvSpPr>
          <p:spPr>
            <a:xfrm>
              <a:off x="3809329" y="2373106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5"/>
            <p:cNvSpPr/>
            <p:nvPr/>
          </p:nvSpPr>
          <p:spPr>
            <a:xfrm>
              <a:off x="3804179" y="226018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5"/>
            <p:cNvSpPr/>
            <p:nvPr/>
          </p:nvSpPr>
          <p:spPr>
            <a:xfrm>
              <a:off x="3810254" y="2415631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5"/>
            <p:cNvSpPr/>
            <p:nvPr/>
          </p:nvSpPr>
          <p:spPr>
            <a:xfrm>
              <a:off x="3805929" y="2339956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5"/>
            <p:cNvSpPr/>
            <p:nvPr/>
          </p:nvSpPr>
          <p:spPr>
            <a:xfrm>
              <a:off x="3819229" y="230605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5"/>
            <p:cNvSpPr/>
            <p:nvPr/>
          </p:nvSpPr>
          <p:spPr>
            <a:xfrm>
              <a:off x="3819229" y="2259306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5"/>
            <p:cNvSpPr/>
            <p:nvPr/>
          </p:nvSpPr>
          <p:spPr>
            <a:xfrm>
              <a:off x="3797379" y="242200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5"/>
            <p:cNvSpPr/>
            <p:nvPr/>
          </p:nvSpPr>
          <p:spPr>
            <a:xfrm>
              <a:off x="3821379" y="2242456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5"/>
            <p:cNvSpPr/>
            <p:nvPr/>
          </p:nvSpPr>
          <p:spPr>
            <a:xfrm>
              <a:off x="3816229" y="2355431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5"/>
            <p:cNvSpPr/>
            <p:nvPr/>
          </p:nvSpPr>
          <p:spPr>
            <a:xfrm>
              <a:off x="3799429" y="2402231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5"/>
            <p:cNvSpPr/>
            <p:nvPr/>
          </p:nvSpPr>
          <p:spPr>
            <a:xfrm>
              <a:off x="3805929" y="2294831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5"/>
            <p:cNvSpPr/>
            <p:nvPr/>
          </p:nvSpPr>
          <p:spPr>
            <a:xfrm>
              <a:off x="3875504" y="221710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5"/>
            <p:cNvSpPr/>
            <p:nvPr/>
          </p:nvSpPr>
          <p:spPr>
            <a:xfrm>
              <a:off x="3805504" y="2434381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5"/>
            <p:cNvSpPr/>
            <p:nvPr/>
          </p:nvSpPr>
          <p:spPr>
            <a:xfrm>
              <a:off x="3814479" y="2398606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5"/>
            <p:cNvSpPr/>
            <p:nvPr/>
          </p:nvSpPr>
          <p:spPr>
            <a:xfrm>
              <a:off x="3925279" y="2224006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5"/>
            <p:cNvSpPr/>
            <p:nvPr/>
          </p:nvSpPr>
          <p:spPr>
            <a:xfrm>
              <a:off x="3926629" y="22720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5"/>
            <p:cNvSpPr/>
            <p:nvPr/>
          </p:nvSpPr>
          <p:spPr>
            <a:xfrm>
              <a:off x="3797779" y="2325331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5"/>
            <p:cNvSpPr/>
            <p:nvPr/>
          </p:nvSpPr>
          <p:spPr>
            <a:xfrm>
              <a:off x="3841579" y="2362781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5"/>
            <p:cNvSpPr/>
            <p:nvPr/>
          </p:nvSpPr>
          <p:spPr>
            <a:xfrm>
              <a:off x="3811904" y="2274756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5"/>
            <p:cNvSpPr/>
            <p:nvPr/>
          </p:nvSpPr>
          <p:spPr>
            <a:xfrm>
              <a:off x="3812829" y="23227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5"/>
            <p:cNvSpPr/>
            <p:nvPr/>
          </p:nvSpPr>
          <p:spPr>
            <a:xfrm>
              <a:off x="3808504" y="224528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5"/>
            <p:cNvSpPr/>
            <p:nvPr/>
          </p:nvSpPr>
          <p:spPr>
            <a:xfrm>
              <a:off x="3801179" y="22300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5"/>
            <p:cNvSpPr/>
            <p:nvPr/>
          </p:nvSpPr>
          <p:spPr>
            <a:xfrm>
              <a:off x="3799429" y="2280281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5"/>
            <p:cNvSpPr/>
            <p:nvPr/>
          </p:nvSpPr>
          <p:spPr>
            <a:xfrm>
              <a:off x="3804179" y="2216381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5"/>
            <p:cNvSpPr/>
            <p:nvPr/>
          </p:nvSpPr>
          <p:spPr>
            <a:xfrm>
              <a:off x="3950229" y="2326931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5"/>
            <p:cNvSpPr/>
            <p:nvPr/>
          </p:nvSpPr>
          <p:spPr>
            <a:xfrm>
              <a:off x="3884979" y="2308256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5"/>
            <p:cNvSpPr/>
            <p:nvPr/>
          </p:nvSpPr>
          <p:spPr>
            <a:xfrm>
              <a:off x="3885804" y="2355831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5"/>
            <p:cNvSpPr/>
            <p:nvPr/>
          </p:nvSpPr>
          <p:spPr>
            <a:xfrm>
              <a:off x="3893954" y="22467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5"/>
            <p:cNvSpPr/>
            <p:nvPr/>
          </p:nvSpPr>
          <p:spPr>
            <a:xfrm>
              <a:off x="3888804" y="2262256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5"/>
            <p:cNvSpPr/>
            <p:nvPr/>
          </p:nvSpPr>
          <p:spPr>
            <a:xfrm>
              <a:off x="3878904" y="2328331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5"/>
            <p:cNvSpPr/>
            <p:nvPr/>
          </p:nvSpPr>
          <p:spPr>
            <a:xfrm>
              <a:off x="3881479" y="2278531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5"/>
            <p:cNvSpPr/>
            <p:nvPr/>
          </p:nvSpPr>
          <p:spPr>
            <a:xfrm>
              <a:off x="3877654" y="2343606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5"/>
            <p:cNvSpPr/>
            <p:nvPr/>
          </p:nvSpPr>
          <p:spPr>
            <a:xfrm>
              <a:off x="3877254" y="2293481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5"/>
            <p:cNvSpPr/>
            <p:nvPr/>
          </p:nvSpPr>
          <p:spPr>
            <a:xfrm>
              <a:off x="3894354" y="2275781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5"/>
            <p:cNvSpPr/>
            <p:nvPr/>
          </p:nvSpPr>
          <p:spPr>
            <a:xfrm>
              <a:off x="3897354" y="223173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5"/>
            <p:cNvSpPr/>
            <p:nvPr/>
          </p:nvSpPr>
          <p:spPr>
            <a:xfrm>
              <a:off x="3899929" y="2306481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5"/>
            <p:cNvSpPr/>
            <p:nvPr/>
          </p:nvSpPr>
          <p:spPr>
            <a:xfrm>
              <a:off x="3892704" y="2323156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5"/>
            <p:cNvSpPr/>
            <p:nvPr/>
          </p:nvSpPr>
          <p:spPr>
            <a:xfrm>
              <a:off x="3892204" y="2339031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5"/>
            <p:cNvSpPr/>
            <p:nvPr/>
          </p:nvSpPr>
          <p:spPr>
            <a:xfrm>
              <a:off x="3892704" y="2292556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5"/>
            <p:cNvSpPr/>
            <p:nvPr/>
          </p:nvSpPr>
          <p:spPr>
            <a:xfrm>
              <a:off x="3877254" y="22496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5"/>
            <p:cNvSpPr/>
            <p:nvPr/>
          </p:nvSpPr>
          <p:spPr>
            <a:xfrm>
              <a:off x="3863029" y="2223606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5"/>
            <p:cNvSpPr/>
            <p:nvPr/>
          </p:nvSpPr>
          <p:spPr>
            <a:xfrm>
              <a:off x="3860029" y="2267806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5"/>
            <p:cNvSpPr/>
            <p:nvPr/>
          </p:nvSpPr>
          <p:spPr>
            <a:xfrm>
              <a:off x="3864379" y="2251006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5"/>
            <p:cNvSpPr/>
            <p:nvPr/>
          </p:nvSpPr>
          <p:spPr>
            <a:xfrm>
              <a:off x="3850154" y="2331456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5"/>
            <p:cNvSpPr/>
            <p:nvPr/>
          </p:nvSpPr>
          <p:spPr>
            <a:xfrm>
              <a:off x="3865204" y="229843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5"/>
            <p:cNvSpPr/>
            <p:nvPr/>
          </p:nvSpPr>
          <p:spPr>
            <a:xfrm>
              <a:off x="3857879" y="2314831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5"/>
            <p:cNvSpPr/>
            <p:nvPr/>
          </p:nvSpPr>
          <p:spPr>
            <a:xfrm>
              <a:off x="3856129" y="2361406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5"/>
            <p:cNvSpPr/>
            <p:nvPr/>
          </p:nvSpPr>
          <p:spPr>
            <a:xfrm>
              <a:off x="3874154" y="2263581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5"/>
            <p:cNvSpPr/>
            <p:nvPr/>
          </p:nvSpPr>
          <p:spPr>
            <a:xfrm>
              <a:off x="3870754" y="23588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5"/>
            <p:cNvSpPr/>
            <p:nvPr/>
          </p:nvSpPr>
          <p:spPr>
            <a:xfrm>
              <a:off x="3872504" y="23137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5"/>
            <p:cNvSpPr/>
            <p:nvPr/>
          </p:nvSpPr>
          <p:spPr>
            <a:xfrm>
              <a:off x="3903429" y="2259456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5"/>
            <p:cNvSpPr/>
            <p:nvPr/>
          </p:nvSpPr>
          <p:spPr>
            <a:xfrm>
              <a:off x="3866954" y="22810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5"/>
            <p:cNvSpPr/>
            <p:nvPr/>
          </p:nvSpPr>
          <p:spPr>
            <a:xfrm>
              <a:off x="3861279" y="23459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5"/>
            <p:cNvSpPr/>
            <p:nvPr/>
          </p:nvSpPr>
          <p:spPr>
            <a:xfrm>
              <a:off x="3864779" y="233090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5"/>
            <p:cNvSpPr/>
            <p:nvPr/>
          </p:nvSpPr>
          <p:spPr>
            <a:xfrm>
              <a:off x="3920129" y="2332656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5"/>
            <p:cNvSpPr/>
            <p:nvPr/>
          </p:nvSpPr>
          <p:spPr>
            <a:xfrm>
              <a:off x="3956204" y="22655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5"/>
            <p:cNvSpPr/>
            <p:nvPr/>
          </p:nvSpPr>
          <p:spPr>
            <a:xfrm>
              <a:off x="3957954" y="2341531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5"/>
            <p:cNvSpPr/>
            <p:nvPr/>
          </p:nvSpPr>
          <p:spPr>
            <a:xfrm>
              <a:off x="3954979" y="2312031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5"/>
            <p:cNvSpPr/>
            <p:nvPr/>
          </p:nvSpPr>
          <p:spPr>
            <a:xfrm>
              <a:off x="3952804" y="2233381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5"/>
            <p:cNvSpPr/>
            <p:nvPr/>
          </p:nvSpPr>
          <p:spPr>
            <a:xfrm>
              <a:off x="3944254" y="2269456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5"/>
            <p:cNvSpPr/>
            <p:nvPr/>
          </p:nvSpPr>
          <p:spPr>
            <a:xfrm>
              <a:off x="3948479" y="225060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5"/>
            <p:cNvSpPr/>
            <p:nvPr/>
          </p:nvSpPr>
          <p:spPr>
            <a:xfrm>
              <a:off x="3951979" y="23614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5"/>
            <p:cNvSpPr/>
            <p:nvPr/>
          </p:nvSpPr>
          <p:spPr>
            <a:xfrm>
              <a:off x="3937354" y="22845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5"/>
            <p:cNvSpPr/>
            <p:nvPr/>
          </p:nvSpPr>
          <p:spPr>
            <a:xfrm>
              <a:off x="3906429" y="22896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5"/>
            <p:cNvSpPr/>
            <p:nvPr/>
          </p:nvSpPr>
          <p:spPr>
            <a:xfrm>
              <a:off x="3939929" y="2314281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5"/>
            <p:cNvSpPr/>
            <p:nvPr/>
          </p:nvSpPr>
          <p:spPr>
            <a:xfrm>
              <a:off x="3938179" y="233193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5"/>
            <p:cNvSpPr/>
            <p:nvPr/>
          </p:nvSpPr>
          <p:spPr>
            <a:xfrm>
              <a:off x="3947654" y="2296881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5"/>
            <p:cNvSpPr/>
            <p:nvPr/>
          </p:nvSpPr>
          <p:spPr>
            <a:xfrm>
              <a:off x="3950229" y="2282906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5"/>
            <p:cNvSpPr/>
            <p:nvPr/>
          </p:nvSpPr>
          <p:spPr>
            <a:xfrm>
              <a:off x="3820979" y="2337906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5"/>
            <p:cNvSpPr/>
            <p:nvPr/>
          </p:nvSpPr>
          <p:spPr>
            <a:xfrm>
              <a:off x="3939929" y="2221056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5"/>
            <p:cNvSpPr/>
            <p:nvPr/>
          </p:nvSpPr>
          <p:spPr>
            <a:xfrm>
              <a:off x="3918904" y="2256581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5"/>
            <p:cNvSpPr/>
            <p:nvPr/>
          </p:nvSpPr>
          <p:spPr>
            <a:xfrm>
              <a:off x="3945479" y="2346906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5"/>
            <p:cNvSpPr/>
            <p:nvPr/>
          </p:nvSpPr>
          <p:spPr>
            <a:xfrm>
              <a:off x="3915379" y="2307181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5"/>
            <p:cNvSpPr/>
            <p:nvPr/>
          </p:nvSpPr>
          <p:spPr>
            <a:xfrm>
              <a:off x="3915904" y="234985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5"/>
            <p:cNvSpPr/>
            <p:nvPr/>
          </p:nvSpPr>
          <p:spPr>
            <a:xfrm>
              <a:off x="3911579" y="22289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5"/>
            <p:cNvSpPr/>
            <p:nvPr/>
          </p:nvSpPr>
          <p:spPr>
            <a:xfrm>
              <a:off x="3910229" y="2244306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5"/>
            <p:cNvSpPr/>
            <p:nvPr/>
          </p:nvSpPr>
          <p:spPr>
            <a:xfrm>
              <a:off x="3911579" y="227380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5"/>
            <p:cNvSpPr/>
            <p:nvPr/>
          </p:nvSpPr>
          <p:spPr>
            <a:xfrm>
              <a:off x="3933004" y="2301306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5"/>
            <p:cNvSpPr/>
            <p:nvPr/>
          </p:nvSpPr>
          <p:spPr>
            <a:xfrm>
              <a:off x="3930854" y="2348106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5"/>
            <p:cNvSpPr/>
            <p:nvPr/>
          </p:nvSpPr>
          <p:spPr>
            <a:xfrm>
              <a:off x="3936004" y="2256881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5"/>
            <p:cNvSpPr/>
            <p:nvPr/>
          </p:nvSpPr>
          <p:spPr>
            <a:xfrm>
              <a:off x="3906829" y="2320256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5"/>
            <p:cNvSpPr/>
            <p:nvPr/>
          </p:nvSpPr>
          <p:spPr>
            <a:xfrm>
              <a:off x="3938179" y="2237006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5"/>
            <p:cNvSpPr/>
            <p:nvPr/>
          </p:nvSpPr>
          <p:spPr>
            <a:xfrm>
              <a:off x="3905604" y="233628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5"/>
            <p:cNvSpPr/>
            <p:nvPr/>
          </p:nvSpPr>
          <p:spPr>
            <a:xfrm>
              <a:off x="3798604" y="2449431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5"/>
            <p:cNvSpPr/>
            <p:nvPr/>
          </p:nvSpPr>
          <p:spPr>
            <a:xfrm>
              <a:off x="4114729" y="2224431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5"/>
            <p:cNvSpPr/>
            <p:nvPr/>
          </p:nvSpPr>
          <p:spPr>
            <a:xfrm>
              <a:off x="4115979" y="225193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5"/>
            <p:cNvSpPr/>
            <p:nvPr/>
          </p:nvSpPr>
          <p:spPr>
            <a:xfrm>
              <a:off x="4112154" y="22686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5"/>
            <p:cNvSpPr/>
            <p:nvPr/>
          </p:nvSpPr>
          <p:spPr>
            <a:xfrm>
              <a:off x="4113404" y="2346781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5"/>
            <p:cNvSpPr/>
            <p:nvPr/>
          </p:nvSpPr>
          <p:spPr>
            <a:xfrm>
              <a:off x="4129254" y="2250506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5"/>
            <p:cNvSpPr/>
            <p:nvPr/>
          </p:nvSpPr>
          <p:spPr>
            <a:xfrm>
              <a:off x="4118954" y="2281606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5"/>
            <p:cNvSpPr/>
            <p:nvPr/>
          </p:nvSpPr>
          <p:spPr>
            <a:xfrm>
              <a:off x="4117304" y="2299256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5"/>
            <p:cNvSpPr/>
            <p:nvPr/>
          </p:nvSpPr>
          <p:spPr>
            <a:xfrm>
              <a:off x="4109579" y="231543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5"/>
            <p:cNvSpPr/>
            <p:nvPr/>
          </p:nvSpPr>
          <p:spPr>
            <a:xfrm>
              <a:off x="4146479" y="2276381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5"/>
            <p:cNvSpPr/>
            <p:nvPr/>
          </p:nvSpPr>
          <p:spPr>
            <a:xfrm>
              <a:off x="4144304" y="2293206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5"/>
            <p:cNvSpPr/>
            <p:nvPr/>
          </p:nvSpPr>
          <p:spPr>
            <a:xfrm>
              <a:off x="4146079" y="224743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5"/>
            <p:cNvSpPr/>
            <p:nvPr/>
          </p:nvSpPr>
          <p:spPr>
            <a:xfrm>
              <a:off x="4129254" y="2294306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5"/>
            <p:cNvSpPr/>
            <p:nvPr/>
          </p:nvSpPr>
          <p:spPr>
            <a:xfrm>
              <a:off x="4140904" y="2263081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5"/>
            <p:cNvSpPr/>
            <p:nvPr/>
          </p:nvSpPr>
          <p:spPr>
            <a:xfrm>
              <a:off x="4124629" y="243635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5"/>
            <p:cNvSpPr/>
            <p:nvPr/>
          </p:nvSpPr>
          <p:spPr>
            <a:xfrm>
              <a:off x="4127629" y="2217931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5"/>
            <p:cNvSpPr/>
            <p:nvPr/>
          </p:nvSpPr>
          <p:spPr>
            <a:xfrm>
              <a:off x="4134929" y="223288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5"/>
            <p:cNvSpPr/>
            <p:nvPr/>
          </p:nvSpPr>
          <p:spPr>
            <a:xfrm>
              <a:off x="4137929" y="23566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5"/>
            <p:cNvSpPr/>
            <p:nvPr/>
          </p:nvSpPr>
          <p:spPr>
            <a:xfrm>
              <a:off x="4137004" y="2308931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5"/>
            <p:cNvSpPr/>
            <p:nvPr/>
          </p:nvSpPr>
          <p:spPr>
            <a:xfrm>
              <a:off x="4144304" y="2339956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5"/>
            <p:cNvSpPr/>
            <p:nvPr/>
          </p:nvSpPr>
          <p:spPr>
            <a:xfrm>
              <a:off x="4126279" y="2264206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5"/>
            <p:cNvSpPr/>
            <p:nvPr/>
          </p:nvSpPr>
          <p:spPr>
            <a:xfrm>
              <a:off x="4133604" y="22793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5"/>
            <p:cNvSpPr/>
            <p:nvPr/>
          </p:nvSpPr>
          <p:spPr>
            <a:xfrm>
              <a:off x="4131854" y="220083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5"/>
            <p:cNvSpPr/>
            <p:nvPr/>
          </p:nvSpPr>
          <p:spPr>
            <a:xfrm>
              <a:off x="4122454" y="2359481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5"/>
            <p:cNvSpPr/>
            <p:nvPr/>
          </p:nvSpPr>
          <p:spPr>
            <a:xfrm>
              <a:off x="4126279" y="2420356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5"/>
            <p:cNvSpPr/>
            <p:nvPr/>
          </p:nvSpPr>
          <p:spPr>
            <a:xfrm>
              <a:off x="4124629" y="2314431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5"/>
            <p:cNvSpPr/>
            <p:nvPr/>
          </p:nvSpPr>
          <p:spPr>
            <a:xfrm>
              <a:off x="4131029" y="2328856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5"/>
            <p:cNvSpPr/>
            <p:nvPr/>
          </p:nvSpPr>
          <p:spPr>
            <a:xfrm>
              <a:off x="4129254" y="2344181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5"/>
            <p:cNvSpPr/>
            <p:nvPr/>
          </p:nvSpPr>
          <p:spPr>
            <a:xfrm>
              <a:off x="4125454" y="2389756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5"/>
            <p:cNvSpPr/>
            <p:nvPr/>
          </p:nvSpPr>
          <p:spPr>
            <a:xfrm>
              <a:off x="4186879" y="2409131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5"/>
            <p:cNvSpPr/>
            <p:nvPr/>
          </p:nvSpPr>
          <p:spPr>
            <a:xfrm>
              <a:off x="4091554" y="24137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5"/>
            <p:cNvSpPr/>
            <p:nvPr/>
          </p:nvSpPr>
          <p:spPr>
            <a:xfrm>
              <a:off x="3853554" y="2238556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5"/>
            <p:cNvSpPr/>
            <p:nvPr/>
          </p:nvSpPr>
          <p:spPr>
            <a:xfrm>
              <a:off x="3780579" y="2205556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5"/>
            <p:cNvSpPr/>
            <p:nvPr/>
          </p:nvSpPr>
          <p:spPr>
            <a:xfrm>
              <a:off x="3892704" y="2168556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5"/>
            <p:cNvSpPr/>
            <p:nvPr/>
          </p:nvSpPr>
          <p:spPr>
            <a:xfrm>
              <a:off x="3819629" y="2289656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5"/>
            <p:cNvSpPr/>
            <p:nvPr/>
          </p:nvSpPr>
          <p:spPr>
            <a:xfrm>
              <a:off x="4032279" y="2206081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5"/>
            <p:cNvSpPr/>
            <p:nvPr/>
          </p:nvSpPr>
          <p:spPr>
            <a:xfrm>
              <a:off x="3959204" y="217288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5"/>
            <p:cNvSpPr/>
            <p:nvPr/>
          </p:nvSpPr>
          <p:spPr>
            <a:xfrm>
              <a:off x="4119479" y="2406556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5"/>
            <p:cNvSpPr/>
            <p:nvPr/>
          </p:nvSpPr>
          <p:spPr>
            <a:xfrm>
              <a:off x="4167929" y="2350681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5"/>
            <p:cNvSpPr/>
            <p:nvPr/>
          </p:nvSpPr>
          <p:spPr>
            <a:xfrm>
              <a:off x="4177804" y="2441581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5"/>
            <p:cNvSpPr/>
            <p:nvPr/>
          </p:nvSpPr>
          <p:spPr>
            <a:xfrm>
              <a:off x="4122879" y="22369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5"/>
            <p:cNvSpPr/>
            <p:nvPr/>
          </p:nvSpPr>
          <p:spPr>
            <a:xfrm>
              <a:off x="4149879" y="244818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5"/>
            <p:cNvSpPr/>
            <p:nvPr/>
          </p:nvSpPr>
          <p:spPr>
            <a:xfrm>
              <a:off x="4146479" y="241893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5"/>
            <p:cNvSpPr/>
            <p:nvPr/>
          </p:nvSpPr>
          <p:spPr>
            <a:xfrm>
              <a:off x="4144729" y="2323856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5"/>
            <p:cNvSpPr/>
            <p:nvPr/>
          </p:nvSpPr>
          <p:spPr>
            <a:xfrm>
              <a:off x="4156379" y="238443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5"/>
            <p:cNvSpPr/>
            <p:nvPr/>
          </p:nvSpPr>
          <p:spPr>
            <a:xfrm>
              <a:off x="4155029" y="2356906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5"/>
            <p:cNvSpPr/>
            <p:nvPr/>
          </p:nvSpPr>
          <p:spPr>
            <a:xfrm>
              <a:off x="4158129" y="2290606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5"/>
            <p:cNvSpPr/>
            <p:nvPr/>
          </p:nvSpPr>
          <p:spPr>
            <a:xfrm>
              <a:off x="4157204" y="2336981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5"/>
            <p:cNvSpPr/>
            <p:nvPr/>
          </p:nvSpPr>
          <p:spPr>
            <a:xfrm>
              <a:off x="4149479" y="2232981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5"/>
            <p:cNvSpPr/>
            <p:nvPr/>
          </p:nvSpPr>
          <p:spPr>
            <a:xfrm>
              <a:off x="4158954" y="2321156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5"/>
            <p:cNvSpPr/>
            <p:nvPr/>
          </p:nvSpPr>
          <p:spPr>
            <a:xfrm>
              <a:off x="4169679" y="2382981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5"/>
            <p:cNvSpPr/>
            <p:nvPr/>
          </p:nvSpPr>
          <p:spPr>
            <a:xfrm>
              <a:off x="4174004" y="2293581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5"/>
            <p:cNvSpPr/>
            <p:nvPr/>
          </p:nvSpPr>
          <p:spPr>
            <a:xfrm>
              <a:off x="4172254" y="2333481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5"/>
            <p:cNvSpPr/>
            <p:nvPr/>
          </p:nvSpPr>
          <p:spPr>
            <a:xfrm>
              <a:off x="4167104" y="2307806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5"/>
            <p:cNvSpPr/>
            <p:nvPr/>
          </p:nvSpPr>
          <p:spPr>
            <a:xfrm>
              <a:off x="4155554" y="2260081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5"/>
            <p:cNvSpPr/>
            <p:nvPr/>
          </p:nvSpPr>
          <p:spPr>
            <a:xfrm>
              <a:off x="4152054" y="2307106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5"/>
            <p:cNvSpPr/>
            <p:nvPr/>
          </p:nvSpPr>
          <p:spPr>
            <a:xfrm>
              <a:off x="4163704" y="2274631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5"/>
            <p:cNvSpPr/>
            <p:nvPr/>
          </p:nvSpPr>
          <p:spPr>
            <a:xfrm>
              <a:off x="4105654" y="2239481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5"/>
            <p:cNvSpPr/>
            <p:nvPr/>
          </p:nvSpPr>
          <p:spPr>
            <a:xfrm>
              <a:off x="3773254" y="2315531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5"/>
            <p:cNvSpPr/>
            <p:nvPr/>
          </p:nvSpPr>
          <p:spPr>
            <a:xfrm>
              <a:off x="3773254" y="2409531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5"/>
            <p:cNvSpPr/>
            <p:nvPr/>
          </p:nvSpPr>
          <p:spPr>
            <a:xfrm>
              <a:off x="3773254" y="2359356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5"/>
            <p:cNvSpPr/>
            <p:nvPr/>
          </p:nvSpPr>
          <p:spPr>
            <a:xfrm>
              <a:off x="4118554" y="2188431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5"/>
            <p:cNvSpPr/>
            <p:nvPr/>
          </p:nvSpPr>
          <p:spPr>
            <a:xfrm>
              <a:off x="3783154" y="2328006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5"/>
            <p:cNvSpPr/>
            <p:nvPr/>
          </p:nvSpPr>
          <p:spPr>
            <a:xfrm>
              <a:off x="3775829" y="2344706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5"/>
            <p:cNvSpPr/>
            <p:nvPr/>
          </p:nvSpPr>
          <p:spPr>
            <a:xfrm>
              <a:off x="3773254" y="2330481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5"/>
            <p:cNvSpPr/>
            <p:nvPr/>
          </p:nvSpPr>
          <p:spPr>
            <a:xfrm>
              <a:off x="3773254" y="2394081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5"/>
            <p:cNvSpPr/>
            <p:nvPr/>
          </p:nvSpPr>
          <p:spPr>
            <a:xfrm>
              <a:off x="3773254" y="2283281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5"/>
            <p:cNvSpPr/>
            <p:nvPr/>
          </p:nvSpPr>
          <p:spPr>
            <a:xfrm>
              <a:off x="4051554" y="24030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5"/>
            <p:cNvSpPr/>
            <p:nvPr/>
          </p:nvSpPr>
          <p:spPr>
            <a:xfrm>
              <a:off x="4079079" y="227380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5"/>
            <p:cNvSpPr/>
            <p:nvPr/>
          </p:nvSpPr>
          <p:spPr>
            <a:xfrm>
              <a:off x="4018454" y="2380256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5"/>
            <p:cNvSpPr/>
            <p:nvPr/>
          </p:nvSpPr>
          <p:spPr>
            <a:xfrm>
              <a:off x="3794279" y="2372131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5"/>
            <p:cNvSpPr/>
            <p:nvPr/>
          </p:nvSpPr>
          <p:spPr>
            <a:xfrm>
              <a:off x="3832529" y="2397631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5"/>
            <p:cNvSpPr/>
            <p:nvPr/>
          </p:nvSpPr>
          <p:spPr>
            <a:xfrm>
              <a:off x="3786554" y="240520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5"/>
            <p:cNvSpPr/>
            <p:nvPr/>
          </p:nvSpPr>
          <p:spPr>
            <a:xfrm>
              <a:off x="3792229" y="2265081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5"/>
            <p:cNvSpPr/>
            <p:nvPr/>
          </p:nvSpPr>
          <p:spPr>
            <a:xfrm>
              <a:off x="3787879" y="2437256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5"/>
            <p:cNvSpPr/>
            <p:nvPr/>
          </p:nvSpPr>
          <p:spPr>
            <a:xfrm>
              <a:off x="3788704" y="2341606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5"/>
            <p:cNvSpPr/>
            <p:nvPr/>
          </p:nvSpPr>
          <p:spPr>
            <a:xfrm>
              <a:off x="3791704" y="2297406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5"/>
            <p:cNvSpPr/>
            <p:nvPr/>
          </p:nvSpPr>
          <p:spPr>
            <a:xfrm>
              <a:off x="3790879" y="2217506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5"/>
            <p:cNvSpPr/>
            <p:nvPr/>
          </p:nvSpPr>
          <p:spPr>
            <a:xfrm>
              <a:off x="3821379" y="2384606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5"/>
            <p:cNvSpPr/>
            <p:nvPr/>
          </p:nvSpPr>
          <p:spPr>
            <a:xfrm>
              <a:off x="3777179" y="2298181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5"/>
            <p:cNvSpPr/>
            <p:nvPr/>
          </p:nvSpPr>
          <p:spPr>
            <a:xfrm>
              <a:off x="3787054" y="2388931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5"/>
            <p:cNvSpPr/>
            <p:nvPr/>
          </p:nvSpPr>
          <p:spPr>
            <a:xfrm>
              <a:off x="3786554" y="2358506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5"/>
            <p:cNvSpPr/>
            <p:nvPr/>
          </p:nvSpPr>
          <p:spPr>
            <a:xfrm>
              <a:off x="4082054" y="22270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5"/>
            <p:cNvSpPr/>
            <p:nvPr/>
          </p:nvSpPr>
          <p:spPr>
            <a:xfrm>
              <a:off x="3779329" y="2374181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5"/>
            <p:cNvSpPr/>
            <p:nvPr/>
          </p:nvSpPr>
          <p:spPr>
            <a:xfrm>
              <a:off x="3780154" y="24220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5"/>
            <p:cNvSpPr/>
            <p:nvPr/>
          </p:nvSpPr>
          <p:spPr>
            <a:xfrm>
              <a:off x="3783154" y="24545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5"/>
            <p:cNvSpPr/>
            <p:nvPr/>
          </p:nvSpPr>
          <p:spPr>
            <a:xfrm>
              <a:off x="3788304" y="23124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5"/>
            <p:cNvSpPr/>
            <p:nvPr/>
          </p:nvSpPr>
          <p:spPr>
            <a:xfrm>
              <a:off x="4085054" y="2257106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5"/>
            <p:cNvSpPr/>
            <p:nvPr/>
          </p:nvSpPr>
          <p:spPr>
            <a:xfrm>
              <a:off x="4090204" y="2241406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5"/>
            <p:cNvSpPr/>
            <p:nvPr/>
          </p:nvSpPr>
          <p:spPr>
            <a:xfrm>
              <a:off x="4088954" y="2211756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5"/>
            <p:cNvSpPr/>
            <p:nvPr/>
          </p:nvSpPr>
          <p:spPr>
            <a:xfrm>
              <a:off x="4085979" y="22876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5"/>
            <p:cNvSpPr/>
            <p:nvPr/>
          </p:nvSpPr>
          <p:spPr>
            <a:xfrm>
              <a:off x="4093704" y="2363456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5"/>
            <p:cNvSpPr/>
            <p:nvPr/>
          </p:nvSpPr>
          <p:spPr>
            <a:xfrm>
              <a:off x="4084229" y="23038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5"/>
            <p:cNvSpPr/>
            <p:nvPr/>
          </p:nvSpPr>
          <p:spPr>
            <a:xfrm>
              <a:off x="4090204" y="233605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5"/>
            <p:cNvSpPr/>
            <p:nvPr/>
          </p:nvSpPr>
          <p:spPr>
            <a:xfrm>
              <a:off x="4094954" y="2317181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5"/>
            <p:cNvSpPr/>
            <p:nvPr/>
          </p:nvSpPr>
          <p:spPr>
            <a:xfrm>
              <a:off x="4084229" y="21818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5"/>
            <p:cNvSpPr/>
            <p:nvPr/>
          </p:nvSpPr>
          <p:spPr>
            <a:xfrm>
              <a:off x="4111754" y="217463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5"/>
            <p:cNvSpPr/>
            <p:nvPr/>
          </p:nvSpPr>
          <p:spPr>
            <a:xfrm>
              <a:off x="4117729" y="2157831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5"/>
            <p:cNvSpPr/>
            <p:nvPr/>
          </p:nvSpPr>
          <p:spPr>
            <a:xfrm>
              <a:off x="4083404" y="235110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5"/>
            <p:cNvSpPr/>
            <p:nvPr/>
          </p:nvSpPr>
          <p:spPr>
            <a:xfrm>
              <a:off x="4106079" y="2286256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5"/>
            <p:cNvSpPr/>
            <p:nvPr/>
          </p:nvSpPr>
          <p:spPr>
            <a:xfrm>
              <a:off x="4082054" y="23235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5"/>
            <p:cNvSpPr/>
            <p:nvPr/>
          </p:nvSpPr>
          <p:spPr>
            <a:xfrm>
              <a:off x="4117304" y="2204456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5"/>
            <p:cNvSpPr/>
            <p:nvPr/>
          </p:nvSpPr>
          <p:spPr>
            <a:xfrm>
              <a:off x="4094129" y="2274531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5"/>
            <p:cNvSpPr/>
            <p:nvPr/>
          </p:nvSpPr>
          <p:spPr>
            <a:xfrm>
              <a:off x="4096279" y="2393531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5"/>
            <p:cNvSpPr/>
            <p:nvPr/>
          </p:nvSpPr>
          <p:spPr>
            <a:xfrm>
              <a:off x="4097529" y="22240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5"/>
            <p:cNvSpPr/>
            <p:nvPr/>
          </p:nvSpPr>
          <p:spPr>
            <a:xfrm>
              <a:off x="4096704" y="2176381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5"/>
            <p:cNvSpPr/>
            <p:nvPr/>
          </p:nvSpPr>
          <p:spPr>
            <a:xfrm>
              <a:off x="4088954" y="2161606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5"/>
            <p:cNvSpPr/>
            <p:nvPr/>
          </p:nvSpPr>
          <p:spPr>
            <a:xfrm>
              <a:off x="4090604" y="2196481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5"/>
            <p:cNvSpPr/>
            <p:nvPr/>
          </p:nvSpPr>
          <p:spPr>
            <a:xfrm>
              <a:off x="4100929" y="2256581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5"/>
            <p:cNvSpPr/>
            <p:nvPr/>
          </p:nvSpPr>
          <p:spPr>
            <a:xfrm>
              <a:off x="4102254" y="2332331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5"/>
            <p:cNvSpPr/>
            <p:nvPr/>
          </p:nvSpPr>
          <p:spPr>
            <a:xfrm>
              <a:off x="4098854" y="2299981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5"/>
            <p:cNvSpPr/>
            <p:nvPr/>
          </p:nvSpPr>
          <p:spPr>
            <a:xfrm>
              <a:off x="4096704" y="2349731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5"/>
            <p:cNvSpPr/>
            <p:nvPr/>
          </p:nvSpPr>
          <p:spPr>
            <a:xfrm>
              <a:off x="4104004" y="2160731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5"/>
            <p:cNvSpPr/>
            <p:nvPr/>
          </p:nvSpPr>
          <p:spPr>
            <a:xfrm>
              <a:off x="4104004" y="2207206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5"/>
            <p:cNvSpPr/>
            <p:nvPr/>
          </p:nvSpPr>
          <p:spPr>
            <a:xfrm>
              <a:off x="4104429" y="21913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5"/>
            <p:cNvSpPr/>
            <p:nvPr/>
          </p:nvSpPr>
          <p:spPr>
            <a:xfrm>
              <a:off x="3871179" y="2235956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5"/>
            <p:cNvSpPr/>
            <p:nvPr/>
          </p:nvSpPr>
          <p:spPr>
            <a:xfrm>
              <a:off x="3815829" y="2228756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5"/>
            <p:cNvSpPr/>
            <p:nvPr/>
          </p:nvSpPr>
          <p:spPr>
            <a:xfrm>
              <a:off x="3817479" y="2182381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5"/>
            <p:cNvSpPr/>
            <p:nvPr/>
          </p:nvSpPr>
          <p:spPr>
            <a:xfrm>
              <a:off x="3798204" y="2202606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5"/>
            <p:cNvSpPr/>
            <p:nvPr/>
          </p:nvSpPr>
          <p:spPr>
            <a:xfrm>
              <a:off x="3809729" y="2198756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5"/>
            <p:cNvSpPr/>
            <p:nvPr/>
          </p:nvSpPr>
          <p:spPr>
            <a:xfrm>
              <a:off x="3824379" y="219823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5"/>
            <p:cNvSpPr/>
            <p:nvPr/>
          </p:nvSpPr>
          <p:spPr>
            <a:xfrm>
              <a:off x="3802529" y="2183831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5"/>
            <p:cNvSpPr/>
            <p:nvPr/>
          </p:nvSpPr>
          <p:spPr>
            <a:xfrm>
              <a:off x="3806754" y="2166681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5"/>
            <p:cNvSpPr/>
            <p:nvPr/>
          </p:nvSpPr>
          <p:spPr>
            <a:xfrm>
              <a:off x="3820979" y="22132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5"/>
            <p:cNvSpPr/>
            <p:nvPr/>
          </p:nvSpPr>
          <p:spPr>
            <a:xfrm>
              <a:off x="3836854" y="2160906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5"/>
            <p:cNvSpPr/>
            <p:nvPr/>
          </p:nvSpPr>
          <p:spPr>
            <a:xfrm>
              <a:off x="3842004" y="2273881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5"/>
            <p:cNvSpPr/>
            <p:nvPr/>
          </p:nvSpPr>
          <p:spPr>
            <a:xfrm>
              <a:off x="3824779" y="2165806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5"/>
            <p:cNvSpPr/>
            <p:nvPr/>
          </p:nvSpPr>
          <p:spPr>
            <a:xfrm>
              <a:off x="3832104" y="21810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5"/>
            <p:cNvSpPr/>
            <p:nvPr/>
          </p:nvSpPr>
          <p:spPr>
            <a:xfrm>
              <a:off x="3830354" y="2226181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5"/>
            <p:cNvSpPr/>
            <p:nvPr/>
          </p:nvSpPr>
          <p:spPr>
            <a:xfrm>
              <a:off x="3826954" y="2272981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5"/>
            <p:cNvSpPr/>
            <p:nvPr/>
          </p:nvSpPr>
          <p:spPr>
            <a:xfrm>
              <a:off x="3838604" y="219565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5"/>
            <p:cNvSpPr/>
            <p:nvPr/>
          </p:nvSpPr>
          <p:spPr>
            <a:xfrm>
              <a:off x="3774179" y="226605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5"/>
            <p:cNvSpPr/>
            <p:nvPr/>
          </p:nvSpPr>
          <p:spPr>
            <a:xfrm>
              <a:off x="3776754" y="2472306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5"/>
            <p:cNvSpPr/>
            <p:nvPr/>
          </p:nvSpPr>
          <p:spPr>
            <a:xfrm>
              <a:off x="3775829" y="2222681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5"/>
            <p:cNvSpPr/>
            <p:nvPr/>
          </p:nvSpPr>
          <p:spPr>
            <a:xfrm>
              <a:off x="3773254" y="2240706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5"/>
            <p:cNvSpPr/>
            <p:nvPr/>
          </p:nvSpPr>
          <p:spPr>
            <a:xfrm>
              <a:off x="3773254" y="2439131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5"/>
            <p:cNvSpPr/>
            <p:nvPr/>
          </p:nvSpPr>
          <p:spPr>
            <a:xfrm>
              <a:off x="3773254" y="2457156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5"/>
            <p:cNvSpPr/>
            <p:nvPr/>
          </p:nvSpPr>
          <p:spPr>
            <a:xfrm>
              <a:off x="3793879" y="224750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5"/>
            <p:cNvSpPr/>
            <p:nvPr/>
          </p:nvSpPr>
          <p:spPr>
            <a:xfrm>
              <a:off x="3779329" y="21570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5"/>
            <p:cNvSpPr/>
            <p:nvPr/>
          </p:nvSpPr>
          <p:spPr>
            <a:xfrm>
              <a:off x="3789654" y="219010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5"/>
            <p:cNvSpPr/>
            <p:nvPr/>
          </p:nvSpPr>
          <p:spPr>
            <a:xfrm>
              <a:off x="3792229" y="2170306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5"/>
            <p:cNvSpPr/>
            <p:nvPr/>
          </p:nvSpPr>
          <p:spPr>
            <a:xfrm>
              <a:off x="3787054" y="2234731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5"/>
            <p:cNvSpPr/>
            <p:nvPr/>
          </p:nvSpPr>
          <p:spPr>
            <a:xfrm>
              <a:off x="3784904" y="2281531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5"/>
            <p:cNvSpPr/>
            <p:nvPr/>
          </p:nvSpPr>
          <p:spPr>
            <a:xfrm>
              <a:off x="3781404" y="2252181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5"/>
            <p:cNvSpPr/>
            <p:nvPr/>
          </p:nvSpPr>
          <p:spPr>
            <a:xfrm>
              <a:off x="3778829" y="217330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5"/>
            <p:cNvSpPr/>
            <p:nvPr/>
          </p:nvSpPr>
          <p:spPr>
            <a:xfrm>
              <a:off x="3905079" y="221453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5"/>
            <p:cNvSpPr/>
            <p:nvPr/>
          </p:nvSpPr>
          <p:spPr>
            <a:xfrm>
              <a:off x="3882829" y="2232256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5"/>
            <p:cNvSpPr/>
            <p:nvPr/>
          </p:nvSpPr>
          <p:spPr>
            <a:xfrm>
              <a:off x="3909829" y="2194231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5"/>
            <p:cNvSpPr/>
            <p:nvPr/>
          </p:nvSpPr>
          <p:spPr>
            <a:xfrm>
              <a:off x="3907254" y="2164181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5"/>
            <p:cNvSpPr/>
            <p:nvPr/>
          </p:nvSpPr>
          <p:spPr>
            <a:xfrm>
              <a:off x="3897879" y="219918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5"/>
            <p:cNvSpPr/>
            <p:nvPr/>
          </p:nvSpPr>
          <p:spPr>
            <a:xfrm>
              <a:off x="3887054" y="21861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5"/>
            <p:cNvSpPr/>
            <p:nvPr/>
          </p:nvSpPr>
          <p:spPr>
            <a:xfrm>
              <a:off x="3890554" y="2215356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5"/>
            <p:cNvSpPr/>
            <p:nvPr/>
          </p:nvSpPr>
          <p:spPr>
            <a:xfrm>
              <a:off x="3899529" y="2181531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5"/>
            <p:cNvSpPr/>
            <p:nvPr/>
          </p:nvSpPr>
          <p:spPr>
            <a:xfrm>
              <a:off x="3925279" y="2193356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5"/>
            <p:cNvSpPr/>
            <p:nvPr/>
          </p:nvSpPr>
          <p:spPr>
            <a:xfrm>
              <a:off x="3927029" y="2176381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5"/>
            <p:cNvSpPr/>
            <p:nvPr/>
          </p:nvSpPr>
          <p:spPr>
            <a:xfrm>
              <a:off x="3927454" y="231893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5"/>
            <p:cNvSpPr/>
            <p:nvPr/>
          </p:nvSpPr>
          <p:spPr>
            <a:xfrm>
              <a:off x="3914554" y="2179281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5"/>
            <p:cNvSpPr/>
            <p:nvPr/>
          </p:nvSpPr>
          <p:spPr>
            <a:xfrm>
              <a:off x="3921479" y="21629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5"/>
            <p:cNvSpPr/>
            <p:nvPr/>
          </p:nvSpPr>
          <p:spPr>
            <a:xfrm>
              <a:off x="3917554" y="2208856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5"/>
            <p:cNvSpPr/>
            <p:nvPr/>
          </p:nvSpPr>
          <p:spPr>
            <a:xfrm>
              <a:off x="3852304" y="21905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5"/>
            <p:cNvSpPr/>
            <p:nvPr/>
          </p:nvSpPr>
          <p:spPr>
            <a:xfrm>
              <a:off x="3852304" y="2159906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5"/>
            <p:cNvSpPr/>
            <p:nvPr/>
          </p:nvSpPr>
          <p:spPr>
            <a:xfrm>
              <a:off x="3844579" y="2175556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5"/>
            <p:cNvSpPr/>
            <p:nvPr/>
          </p:nvSpPr>
          <p:spPr>
            <a:xfrm>
              <a:off x="3881479" y="2156606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5"/>
            <p:cNvSpPr/>
            <p:nvPr/>
          </p:nvSpPr>
          <p:spPr>
            <a:xfrm>
              <a:off x="3851904" y="2206631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5"/>
            <p:cNvSpPr/>
            <p:nvPr/>
          </p:nvSpPr>
          <p:spPr>
            <a:xfrm>
              <a:off x="3848904" y="225598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5"/>
            <p:cNvSpPr/>
            <p:nvPr/>
          </p:nvSpPr>
          <p:spPr>
            <a:xfrm>
              <a:off x="3845404" y="2223381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5"/>
            <p:cNvSpPr/>
            <p:nvPr/>
          </p:nvSpPr>
          <p:spPr>
            <a:xfrm>
              <a:off x="3854479" y="228543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5"/>
            <p:cNvSpPr/>
            <p:nvPr/>
          </p:nvSpPr>
          <p:spPr>
            <a:xfrm>
              <a:off x="3866429" y="2187831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5"/>
            <p:cNvSpPr/>
            <p:nvPr/>
          </p:nvSpPr>
          <p:spPr>
            <a:xfrm>
              <a:off x="3875079" y="2174506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5"/>
            <p:cNvSpPr/>
            <p:nvPr/>
          </p:nvSpPr>
          <p:spPr>
            <a:xfrm>
              <a:off x="3879829" y="219988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5"/>
            <p:cNvSpPr/>
            <p:nvPr/>
          </p:nvSpPr>
          <p:spPr>
            <a:xfrm>
              <a:off x="3866029" y="2157006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5"/>
            <p:cNvSpPr/>
            <p:nvPr/>
          </p:nvSpPr>
          <p:spPr>
            <a:xfrm>
              <a:off x="3859629" y="21737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5"/>
            <p:cNvSpPr/>
            <p:nvPr/>
          </p:nvSpPr>
          <p:spPr>
            <a:xfrm>
              <a:off x="3865204" y="22038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5"/>
            <p:cNvSpPr/>
            <p:nvPr/>
          </p:nvSpPr>
          <p:spPr>
            <a:xfrm>
              <a:off x="4146079" y="2372131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5"/>
            <p:cNvSpPr/>
            <p:nvPr/>
          </p:nvSpPr>
          <p:spPr>
            <a:xfrm>
              <a:off x="4186479" y="237985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5"/>
            <p:cNvSpPr/>
            <p:nvPr/>
          </p:nvSpPr>
          <p:spPr>
            <a:xfrm>
              <a:off x="4179554" y="2319756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5"/>
            <p:cNvSpPr/>
            <p:nvPr/>
          </p:nvSpPr>
          <p:spPr>
            <a:xfrm>
              <a:off x="4181329" y="2395556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5"/>
            <p:cNvSpPr/>
            <p:nvPr/>
          </p:nvSpPr>
          <p:spPr>
            <a:xfrm>
              <a:off x="4189879" y="236480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5"/>
            <p:cNvSpPr/>
            <p:nvPr/>
          </p:nvSpPr>
          <p:spPr>
            <a:xfrm>
              <a:off x="4190279" y="2334406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5"/>
            <p:cNvSpPr/>
            <p:nvPr/>
          </p:nvSpPr>
          <p:spPr>
            <a:xfrm>
              <a:off x="4126679" y="2175356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5"/>
            <p:cNvSpPr/>
            <p:nvPr/>
          </p:nvSpPr>
          <p:spPr>
            <a:xfrm>
              <a:off x="4142654" y="2216681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5"/>
            <p:cNvSpPr/>
            <p:nvPr/>
          </p:nvSpPr>
          <p:spPr>
            <a:xfrm>
              <a:off x="4174004" y="24121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5"/>
            <p:cNvSpPr/>
            <p:nvPr/>
          </p:nvSpPr>
          <p:spPr>
            <a:xfrm>
              <a:off x="3781404" y="2497981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5"/>
            <p:cNvSpPr/>
            <p:nvPr/>
          </p:nvSpPr>
          <p:spPr>
            <a:xfrm>
              <a:off x="4182979" y="2348931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5"/>
            <p:cNvSpPr/>
            <p:nvPr/>
          </p:nvSpPr>
          <p:spPr>
            <a:xfrm>
              <a:off x="4169679" y="242680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5"/>
            <p:cNvSpPr/>
            <p:nvPr/>
          </p:nvSpPr>
          <p:spPr>
            <a:xfrm>
              <a:off x="4163279" y="236955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5"/>
            <p:cNvSpPr/>
            <p:nvPr/>
          </p:nvSpPr>
          <p:spPr>
            <a:xfrm>
              <a:off x="4066179" y="2156606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5"/>
            <p:cNvSpPr/>
            <p:nvPr/>
          </p:nvSpPr>
          <p:spPr>
            <a:xfrm>
              <a:off x="4175229" y="2365631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5"/>
            <p:cNvSpPr/>
            <p:nvPr/>
          </p:nvSpPr>
          <p:spPr>
            <a:xfrm>
              <a:off x="4045579" y="2156606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5"/>
            <p:cNvSpPr/>
            <p:nvPr/>
          </p:nvSpPr>
          <p:spPr>
            <a:xfrm>
              <a:off x="4083804" y="2446031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5"/>
            <p:cNvSpPr/>
            <p:nvPr/>
          </p:nvSpPr>
          <p:spPr>
            <a:xfrm>
              <a:off x="4159354" y="2414331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5"/>
            <p:cNvSpPr/>
            <p:nvPr/>
          </p:nvSpPr>
          <p:spPr>
            <a:xfrm>
              <a:off x="3773254" y="2486431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5"/>
            <p:cNvSpPr/>
            <p:nvPr/>
          </p:nvSpPr>
          <p:spPr>
            <a:xfrm>
              <a:off x="4164929" y="2446856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5"/>
            <p:cNvSpPr/>
            <p:nvPr/>
          </p:nvSpPr>
          <p:spPr>
            <a:xfrm>
              <a:off x="4195854" y="2392731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5"/>
            <p:cNvSpPr/>
            <p:nvPr/>
          </p:nvSpPr>
          <p:spPr>
            <a:xfrm>
              <a:off x="4184729" y="24259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5"/>
            <p:cNvSpPr/>
            <p:nvPr/>
          </p:nvSpPr>
          <p:spPr>
            <a:xfrm>
              <a:off x="3777179" y="2515181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5"/>
            <p:cNvSpPr/>
            <p:nvPr/>
          </p:nvSpPr>
          <p:spPr>
            <a:xfrm>
              <a:off x="3912404" y="2156606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5"/>
            <p:cNvSpPr/>
            <p:nvPr/>
          </p:nvSpPr>
          <p:spPr>
            <a:xfrm>
              <a:off x="3897354" y="2156606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5"/>
            <p:cNvSpPr/>
            <p:nvPr/>
          </p:nvSpPr>
          <p:spPr>
            <a:xfrm>
              <a:off x="3773254" y="2190106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5"/>
            <p:cNvSpPr/>
            <p:nvPr/>
          </p:nvSpPr>
          <p:spPr>
            <a:xfrm>
              <a:off x="3981979" y="2156606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5"/>
            <p:cNvSpPr/>
            <p:nvPr/>
          </p:nvSpPr>
          <p:spPr>
            <a:xfrm>
              <a:off x="3793454" y="2156606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5"/>
            <p:cNvSpPr/>
            <p:nvPr/>
          </p:nvSpPr>
          <p:spPr>
            <a:xfrm>
              <a:off x="3814079" y="2156606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5"/>
            <p:cNvSpPr/>
            <p:nvPr/>
          </p:nvSpPr>
          <p:spPr>
            <a:xfrm>
              <a:off x="4166679" y="2396956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5"/>
            <p:cNvSpPr/>
            <p:nvPr/>
          </p:nvSpPr>
          <p:spPr>
            <a:xfrm>
              <a:off x="4086379" y="2380831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5"/>
            <p:cNvSpPr/>
            <p:nvPr/>
          </p:nvSpPr>
          <p:spPr>
            <a:xfrm>
              <a:off x="4084229" y="239843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5"/>
            <p:cNvSpPr/>
            <p:nvPr/>
          </p:nvSpPr>
          <p:spPr>
            <a:xfrm>
              <a:off x="4096704" y="244368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5"/>
            <p:cNvSpPr/>
            <p:nvPr/>
          </p:nvSpPr>
          <p:spPr>
            <a:xfrm>
              <a:off x="4083804" y="24309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5"/>
            <p:cNvSpPr/>
            <p:nvPr/>
          </p:nvSpPr>
          <p:spPr>
            <a:xfrm>
              <a:off x="4104429" y="2408281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5"/>
            <p:cNvSpPr/>
            <p:nvPr/>
          </p:nvSpPr>
          <p:spPr>
            <a:xfrm>
              <a:off x="4098354" y="2428231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5"/>
            <p:cNvSpPr/>
            <p:nvPr/>
          </p:nvSpPr>
          <p:spPr>
            <a:xfrm>
              <a:off x="4100929" y="2378631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5"/>
            <p:cNvSpPr/>
            <p:nvPr/>
          </p:nvSpPr>
          <p:spPr>
            <a:xfrm>
              <a:off x="4049379" y="242283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5"/>
            <p:cNvSpPr/>
            <p:nvPr/>
          </p:nvSpPr>
          <p:spPr>
            <a:xfrm>
              <a:off x="4010729" y="23974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5"/>
            <p:cNvSpPr/>
            <p:nvPr/>
          </p:nvSpPr>
          <p:spPr>
            <a:xfrm>
              <a:off x="4024954" y="2410356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5"/>
            <p:cNvSpPr/>
            <p:nvPr/>
          </p:nvSpPr>
          <p:spPr>
            <a:xfrm>
              <a:off x="4079479" y="2367906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5"/>
            <p:cNvSpPr/>
            <p:nvPr/>
          </p:nvSpPr>
          <p:spPr>
            <a:xfrm>
              <a:off x="3794804" y="2467056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5"/>
            <p:cNvSpPr/>
            <p:nvPr/>
          </p:nvSpPr>
          <p:spPr>
            <a:xfrm>
              <a:off x="4076904" y="241470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5"/>
            <p:cNvSpPr/>
            <p:nvPr/>
          </p:nvSpPr>
          <p:spPr>
            <a:xfrm>
              <a:off x="4107829" y="23622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5"/>
            <p:cNvSpPr/>
            <p:nvPr/>
          </p:nvSpPr>
          <p:spPr>
            <a:xfrm>
              <a:off x="4122879" y="2456156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5"/>
            <p:cNvSpPr/>
            <p:nvPr/>
          </p:nvSpPr>
          <p:spPr>
            <a:xfrm>
              <a:off x="4134429" y="2407281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5"/>
            <p:cNvSpPr/>
            <p:nvPr/>
          </p:nvSpPr>
          <p:spPr>
            <a:xfrm>
              <a:off x="4134929" y="24498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5"/>
            <p:cNvSpPr/>
            <p:nvPr/>
          </p:nvSpPr>
          <p:spPr>
            <a:xfrm>
              <a:off x="4141329" y="2389331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5"/>
            <p:cNvSpPr/>
            <p:nvPr/>
          </p:nvSpPr>
          <p:spPr>
            <a:xfrm>
              <a:off x="4139154" y="2432731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5"/>
            <p:cNvSpPr/>
            <p:nvPr/>
          </p:nvSpPr>
          <p:spPr>
            <a:xfrm>
              <a:off x="4152454" y="2401406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5"/>
            <p:cNvSpPr/>
            <p:nvPr/>
          </p:nvSpPr>
          <p:spPr>
            <a:xfrm>
              <a:off x="3932604" y="22072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5"/>
            <p:cNvSpPr/>
            <p:nvPr/>
          </p:nvSpPr>
          <p:spPr>
            <a:xfrm>
              <a:off x="4157204" y="2431806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5"/>
            <p:cNvSpPr/>
            <p:nvPr/>
          </p:nvSpPr>
          <p:spPr>
            <a:xfrm>
              <a:off x="4113804" y="2375856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5"/>
            <p:cNvSpPr/>
            <p:nvPr/>
          </p:nvSpPr>
          <p:spPr>
            <a:xfrm>
              <a:off x="4112154" y="2423256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5"/>
            <p:cNvSpPr/>
            <p:nvPr/>
          </p:nvSpPr>
          <p:spPr>
            <a:xfrm>
              <a:off x="4111754" y="243913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5"/>
            <p:cNvSpPr/>
            <p:nvPr/>
          </p:nvSpPr>
          <p:spPr>
            <a:xfrm>
              <a:off x="4111754" y="2392631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5"/>
            <p:cNvSpPr/>
            <p:nvPr/>
          </p:nvSpPr>
          <p:spPr>
            <a:xfrm>
              <a:off x="4130604" y="237388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5"/>
            <p:cNvSpPr/>
            <p:nvPr/>
          </p:nvSpPr>
          <p:spPr>
            <a:xfrm>
              <a:off x="4116904" y="2331606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5"/>
            <p:cNvSpPr/>
            <p:nvPr/>
          </p:nvSpPr>
          <p:spPr>
            <a:xfrm>
              <a:off x="4039079" y="2235256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5"/>
            <p:cNvSpPr/>
            <p:nvPr/>
          </p:nvSpPr>
          <p:spPr>
            <a:xfrm>
              <a:off x="4012904" y="2347581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5"/>
            <p:cNvSpPr/>
            <p:nvPr/>
          </p:nvSpPr>
          <p:spPr>
            <a:xfrm>
              <a:off x="4012904" y="2254381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5"/>
            <p:cNvSpPr/>
            <p:nvPr/>
          </p:nvSpPr>
          <p:spPr>
            <a:xfrm>
              <a:off x="4017229" y="220813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5"/>
            <p:cNvSpPr/>
            <p:nvPr/>
          </p:nvSpPr>
          <p:spPr>
            <a:xfrm>
              <a:off x="4009079" y="229008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5"/>
            <p:cNvSpPr/>
            <p:nvPr/>
          </p:nvSpPr>
          <p:spPr>
            <a:xfrm>
              <a:off x="4011254" y="2365106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5"/>
            <p:cNvSpPr/>
            <p:nvPr/>
          </p:nvSpPr>
          <p:spPr>
            <a:xfrm>
              <a:off x="4017229" y="23025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5"/>
            <p:cNvSpPr/>
            <p:nvPr/>
          </p:nvSpPr>
          <p:spPr>
            <a:xfrm>
              <a:off x="4010329" y="2317606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5"/>
            <p:cNvSpPr/>
            <p:nvPr/>
          </p:nvSpPr>
          <p:spPr>
            <a:xfrm>
              <a:off x="4011254" y="22703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5"/>
            <p:cNvSpPr/>
            <p:nvPr/>
          </p:nvSpPr>
          <p:spPr>
            <a:xfrm>
              <a:off x="4027954" y="234535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5"/>
            <p:cNvSpPr/>
            <p:nvPr/>
          </p:nvSpPr>
          <p:spPr>
            <a:xfrm>
              <a:off x="4020629" y="2330156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5"/>
            <p:cNvSpPr/>
            <p:nvPr/>
          </p:nvSpPr>
          <p:spPr>
            <a:xfrm>
              <a:off x="4031354" y="2374781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5"/>
            <p:cNvSpPr/>
            <p:nvPr/>
          </p:nvSpPr>
          <p:spPr>
            <a:xfrm>
              <a:off x="4029279" y="229883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5"/>
            <p:cNvSpPr/>
            <p:nvPr/>
          </p:nvSpPr>
          <p:spPr>
            <a:xfrm>
              <a:off x="4021554" y="2283781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5"/>
            <p:cNvSpPr/>
            <p:nvPr/>
          </p:nvSpPr>
          <p:spPr>
            <a:xfrm>
              <a:off x="4025779" y="2266731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5"/>
            <p:cNvSpPr/>
            <p:nvPr/>
          </p:nvSpPr>
          <p:spPr>
            <a:xfrm>
              <a:off x="4052479" y="2356256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5"/>
            <p:cNvSpPr/>
            <p:nvPr/>
          </p:nvSpPr>
          <p:spPr>
            <a:xfrm>
              <a:off x="4023204" y="2360206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5"/>
            <p:cNvSpPr/>
            <p:nvPr/>
          </p:nvSpPr>
          <p:spPr>
            <a:xfrm>
              <a:off x="4064854" y="2323281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5"/>
            <p:cNvSpPr/>
            <p:nvPr/>
          </p:nvSpPr>
          <p:spPr>
            <a:xfrm>
              <a:off x="4067929" y="2355931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5"/>
            <p:cNvSpPr/>
            <p:nvPr/>
          </p:nvSpPr>
          <p:spPr>
            <a:xfrm>
              <a:off x="4023629" y="2316406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5"/>
            <p:cNvSpPr/>
            <p:nvPr/>
          </p:nvSpPr>
          <p:spPr>
            <a:xfrm>
              <a:off x="4071329" y="2306706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5"/>
            <p:cNvSpPr/>
            <p:nvPr/>
          </p:nvSpPr>
          <p:spPr>
            <a:xfrm>
              <a:off x="4060629" y="2245856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5"/>
            <p:cNvSpPr/>
            <p:nvPr/>
          </p:nvSpPr>
          <p:spPr>
            <a:xfrm>
              <a:off x="4064029" y="2275631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5"/>
            <p:cNvSpPr/>
            <p:nvPr/>
          </p:nvSpPr>
          <p:spPr>
            <a:xfrm>
              <a:off x="4071329" y="2259981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5"/>
            <p:cNvSpPr/>
            <p:nvPr/>
          </p:nvSpPr>
          <p:spPr>
            <a:xfrm>
              <a:off x="4024954" y="23949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5"/>
            <p:cNvSpPr/>
            <p:nvPr/>
          </p:nvSpPr>
          <p:spPr>
            <a:xfrm>
              <a:off x="4071754" y="2290606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5"/>
            <p:cNvSpPr/>
            <p:nvPr/>
          </p:nvSpPr>
          <p:spPr>
            <a:xfrm>
              <a:off x="4046404" y="2373056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5"/>
            <p:cNvSpPr/>
            <p:nvPr/>
          </p:nvSpPr>
          <p:spPr>
            <a:xfrm>
              <a:off x="4072579" y="2338631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5"/>
            <p:cNvSpPr/>
            <p:nvPr/>
          </p:nvSpPr>
          <p:spPr>
            <a:xfrm>
              <a:off x="4073504" y="2243281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5"/>
            <p:cNvSpPr/>
            <p:nvPr/>
          </p:nvSpPr>
          <p:spPr>
            <a:xfrm>
              <a:off x="4056279" y="2311206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5"/>
            <p:cNvSpPr/>
            <p:nvPr/>
          </p:nvSpPr>
          <p:spPr>
            <a:xfrm>
              <a:off x="3837254" y="2211131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5"/>
            <p:cNvSpPr/>
            <p:nvPr/>
          </p:nvSpPr>
          <p:spPr>
            <a:xfrm>
              <a:off x="3833854" y="2286981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5"/>
            <p:cNvSpPr/>
            <p:nvPr/>
          </p:nvSpPr>
          <p:spPr>
            <a:xfrm>
              <a:off x="3833454" y="2256181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5"/>
            <p:cNvSpPr/>
            <p:nvPr/>
          </p:nvSpPr>
          <p:spPr>
            <a:xfrm>
              <a:off x="3838604" y="22407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5"/>
            <p:cNvSpPr/>
            <p:nvPr/>
          </p:nvSpPr>
          <p:spPr>
            <a:xfrm>
              <a:off x="3827379" y="2367081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5"/>
            <p:cNvSpPr/>
            <p:nvPr/>
          </p:nvSpPr>
          <p:spPr>
            <a:xfrm>
              <a:off x="3829954" y="2322756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5"/>
            <p:cNvSpPr/>
            <p:nvPr/>
          </p:nvSpPr>
          <p:spPr>
            <a:xfrm>
              <a:off x="3832529" y="2302956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5"/>
            <p:cNvSpPr/>
            <p:nvPr/>
          </p:nvSpPr>
          <p:spPr>
            <a:xfrm>
              <a:off x="3842829" y="2316356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5"/>
            <p:cNvSpPr/>
            <p:nvPr/>
          </p:nvSpPr>
          <p:spPr>
            <a:xfrm>
              <a:off x="3862204" y="2375106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5"/>
            <p:cNvSpPr/>
            <p:nvPr/>
          </p:nvSpPr>
          <p:spPr>
            <a:xfrm>
              <a:off x="3831279" y="2350281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5"/>
            <p:cNvSpPr/>
            <p:nvPr/>
          </p:nvSpPr>
          <p:spPr>
            <a:xfrm>
              <a:off x="3848904" y="2377681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5"/>
            <p:cNvSpPr/>
            <p:nvPr/>
          </p:nvSpPr>
          <p:spPr>
            <a:xfrm>
              <a:off x="3847154" y="2299156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5"/>
            <p:cNvSpPr/>
            <p:nvPr/>
          </p:nvSpPr>
          <p:spPr>
            <a:xfrm>
              <a:off x="3838604" y="2335231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5"/>
            <p:cNvSpPr/>
            <p:nvPr/>
          </p:nvSpPr>
          <p:spPr>
            <a:xfrm>
              <a:off x="3834279" y="23801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5"/>
            <p:cNvSpPr/>
            <p:nvPr/>
          </p:nvSpPr>
          <p:spPr>
            <a:xfrm>
              <a:off x="4040829" y="2342556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5"/>
            <p:cNvSpPr/>
            <p:nvPr/>
          </p:nvSpPr>
          <p:spPr>
            <a:xfrm>
              <a:off x="4038254" y="2406031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5"/>
            <p:cNvSpPr/>
            <p:nvPr/>
          </p:nvSpPr>
          <p:spPr>
            <a:xfrm>
              <a:off x="4038654" y="2359131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5"/>
            <p:cNvSpPr/>
            <p:nvPr/>
          </p:nvSpPr>
          <p:spPr>
            <a:xfrm>
              <a:off x="4038654" y="2389756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5"/>
            <p:cNvSpPr/>
            <p:nvPr/>
          </p:nvSpPr>
          <p:spPr>
            <a:xfrm>
              <a:off x="4043404" y="2298331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5"/>
            <p:cNvSpPr/>
            <p:nvPr/>
          </p:nvSpPr>
          <p:spPr>
            <a:xfrm>
              <a:off x="4034854" y="232873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5"/>
            <p:cNvSpPr/>
            <p:nvPr/>
          </p:nvSpPr>
          <p:spPr>
            <a:xfrm>
              <a:off x="3903429" y="2356256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5"/>
            <p:cNvSpPr/>
            <p:nvPr/>
          </p:nvSpPr>
          <p:spPr>
            <a:xfrm>
              <a:off x="4040004" y="231328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5"/>
            <p:cNvSpPr/>
            <p:nvPr/>
          </p:nvSpPr>
          <p:spPr>
            <a:xfrm>
              <a:off x="3988879" y="2383131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5"/>
            <p:cNvSpPr/>
            <p:nvPr/>
          </p:nvSpPr>
          <p:spPr>
            <a:xfrm>
              <a:off x="4003929" y="23816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5"/>
            <p:cNvSpPr/>
            <p:nvPr/>
          </p:nvSpPr>
          <p:spPr>
            <a:xfrm>
              <a:off x="3966104" y="2372531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5"/>
            <p:cNvSpPr/>
            <p:nvPr/>
          </p:nvSpPr>
          <p:spPr>
            <a:xfrm>
              <a:off x="4043829" y="2265781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5"/>
            <p:cNvSpPr/>
            <p:nvPr/>
          </p:nvSpPr>
          <p:spPr>
            <a:xfrm>
              <a:off x="4006504" y="2334631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5"/>
            <p:cNvSpPr/>
            <p:nvPr/>
          </p:nvSpPr>
          <p:spPr>
            <a:xfrm>
              <a:off x="4043004" y="221845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5"/>
            <p:cNvSpPr/>
            <p:nvPr/>
          </p:nvSpPr>
          <p:spPr>
            <a:xfrm>
              <a:off x="4033104" y="2252756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5"/>
            <p:cNvSpPr/>
            <p:nvPr/>
          </p:nvSpPr>
          <p:spPr>
            <a:xfrm>
              <a:off x="4003004" y="2165581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5"/>
            <p:cNvSpPr/>
            <p:nvPr/>
          </p:nvSpPr>
          <p:spPr>
            <a:xfrm>
              <a:off x="4009079" y="21935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5"/>
            <p:cNvSpPr/>
            <p:nvPr/>
          </p:nvSpPr>
          <p:spPr>
            <a:xfrm>
              <a:off x="4055879" y="2261006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5"/>
            <p:cNvSpPr/>
            <p:nvPr/>
          </p:nvSpPr>
          <p:spPr>
            <a:xfrm>
              <a:off x="4006104" y="2240306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5"/>
            <p:cNvSpPr/>
            <p:nvPr/>
          </p:nvSpPr>
          <p:spPr>
            <a:xfrm>
              <a:off x="3983304" y="2183706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5"/>
            <p:cNvSpPr/>
            <p:nvPr/>
          </p:nvSpPr>
          <p:spPr>
            <a:xfrm>
              <a:off x="3994454" y="2196181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5"/>
            <p:cNvSpPr/>
            <p:nvPr/>
          </p:nvSpPr>
          <p:spPr>
            <a:xfrm>
              <a:off x="3988879" y="21663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5"/>
            <p:cNvSpPr/>
            <p:nvPr/>
          </p:nvSpPr>
          <p:spPr>
            <a:xfrm>
              <a:off x="3987554" y="22127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5"/>
            <p:cNvSpPr/>
            <p:nvPr/>
          </p:nvSpPr>
          <p:spPr>
            <a:xfrm>
              <a:off x="4021029" y="2241256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5"/>
            <p:cNvSpPr/>
            <p:nvPr/>
          </p:nvSpPr>
          <p:spPr>
            <a:xfrm>
              <a:off x="4024554" y="2190931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5"/>
            <p:cNvSpPr/>
            <p:nvPr/>
          </p:nvSpPr>
          <p:spPr>
            <a:xfrm>
              <a:off x="4012079" y="2223831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5"/>
            <p:cNvSpPr/>
            <p:nvPr/>
          </p:nvSpPr>
          <p:spPr>
            <a:xfrm>
              <a:off x="4027529" y="22236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5"/>
            <p:cNvSpPr/>
            <p:nvPr/>
          </p:nvSpPr>
          <p:spPr>
            <a:xfrm>
              <a:off x="4015879" y="2178456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5"/>
            <p:cNvSpPr/>
            <p:nvPr/>
          </p:nvSpPr>
          <p:spPr>
            <a:xfrm>
              <a:off x="4017629" y="2162981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5"/>
            <p:cNvSpPr/>
            <p:nvPr/>
          </p:nvSpPr>
          <p:spPr>
            <a:xfrm>
              <a:off x="4030929" y="2174131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5"/>
            <p:cNvSpPr/>
            <p:nvPr/>
          </p:nvSpPr>
          <p:spPr>
            <a:xfrm>
              <a:off x="3951454" y="2157431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5"/>
            <p:cNvSpPr/>
            <p:nvPr/>
          </p:nvSpPr>
          <p:spPr>
            <a:xfrm>
              <a:off x="3960129" y="22196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5"/>
            <p:cNvSpPr/>
            <p:nvPr/>
          </p:nvSpPr>
          <p:spPr>
            <a:xfrm>
              <a:off x="3948054" y="2207981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5"/>
            <p:cNvSpPr/>
            <p:nvPr/>
          </p:nvSpPr>
          <p:spPr>
            <a:xfrm>
              <a:off x="3954554" y="21901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5"/>
            <p:cNvSpPr/>
            <p:nvPr/>
          </p:nvSpPr>
          <p:spPr>
            <a:xfrm>
              <a:off x="3939104" y="21905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5"/>
            <p:cNvSpPr/>
            <p:nvPr/>
          </p:nvSpPr>
          <p:spPr>
            <a:xfrm>
              <a:off x="3944254" y="217463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5"/>
            <p:cNvSpPr/>
            <p:nvPr/>
          </p:nvSpPr>
          <p:spPr>
            <a:xfrm>
              <a:off x="3968679" y="215765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5"/>
            <p:cNvSpPr/>
            <p:nvPr/>
          </p:nvSpPr>
          <p:spPr>
            <a:xfrm>
              <a:off x="3972604" y="2215031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5"/>
            <p:cNvSpPr/>
            <p:nvPr/>
          </p:nvSpPr>
          <p:spPr>
            <a:xfrm>
              <a:off x="3970029" y="21851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5"/>
            <p:cNvSpPr/>
            <p:nvPr/>
          </p:nvSpPr>
          <p:spPr>
            <a:xfrm>
              <a:off x="3976829" y="2170131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5"/>
            <p:cNvSpPr/>
            <p:nvPr/>
          </p:nvSpPr>
          <p:spPr>
            <a:xfrm>
              <a:off x="3966104" y="2202056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5"/>
            <p:cNvSpPr/>
            <p:nvPr/>
          </p:nvSpPr>
          <p:spPr>
            <a:xfrm>
              <a:off x="3980329" y="21976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5"/>
            <p:cNvSpPr/>
            <p:nvPr/>
          </p:nvSpPr>
          <p:spPr>
            <a:xfrm>
              <a:off x="3963529" y="22488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5"/>
            <p:cNvSpPr/>
            <p:nvPr/>
          </p:nvSpPr>
          <p:spPr>
            <a:xfrm>
              <a:off x="3999604" y="2180606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5"/>
            <p:cNvSpPr/>
            <p:nvPr/>
          </p:nvSpPr>
          <p:spPr>
            <a:xfrm>
              <a:off x="4066179" y="2399231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5"/>
            <p:cNvSpPr/>
            <p:nvPr/>
          </p:nvSpPr>
          <p:spPr>
            <a:xfrm>
              <a:off x="4057629" y="23407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5"/>
            <p:cNvSpPr/>
            <p:nvPr/>
          </p:nvSpPr>
          <p:spPr>
            <a:xfrm>
              <a:off x="4076504" y="2199056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5"/>
            <p:cNvSpPr/>
            <p:nvPr/>
          </p:nvSpPr>
          <p:spPr>
            <a:xfrm>
              <a:off x="4061854" y="2416356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5"/>
            <p:cNvSpPr/>
            <p:nvPr/>
          </p:nvSpPr>
          <p:spPr>
            <a:xfrm>
              <a:off x="4069579" y="2431481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5"/>
            <p:cNvSpPr/>
            <p:nvPr/>
          </p:nvSpPr>
          <p:spPr>
            <a:xfrm>
              <a:off x="4076904" y="2166531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5"/>
            <p:cNvSpPr/>
            <p:nvPr/>
          </p:nvSpPr>
          <p:spPr>
            <a:xfrm>
              <a:off x="4073504" y="238543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5"/>
            <p:cNvSpPr/>
            <p:nvPr/>
          </p:nvSpPr>
          <p:spPr>
            <a:xfrm>
              <a:off x="4061454" y="2373781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5"/>
            <p:cNvSpPr/>
            <p:nvPr/>
          </p:nvSpPr>
          <p:spPr>
            <a:xfrm>
              <a:off x="4056279" y="2217006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5"/>
            <p:cNvSpPr/>
            <p:nvPr/>
          </p:nvSpPr>
          <p:spPr>
            <a:xfrm>
              <a:off x="4058054" y="2295756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5"/>
            <p:cNvSpPr/>
            <p:nvPr/>
          </p:nvSpPr>
          <p:spPr>
            <a:xfrm>
              <a:off x="4053304" y="238705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5"/>
            <p:cNvSpPr/>
            <p:nvPr/>
          </p:nvSpPr>
          <p:spPr>
            <a:xfrm>
              <a:off x="4053304" y="22309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5"/>
            <p:cNvSpPr/>
            <p:nvPr/>
          </p:nvSpPr>
          <p:spPr>
            <a:xfrm>
              <a:off x="4051554" y="2281106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5"/>
            <p:cNvSpPr/>
            <p:nvPr/>
          </p:nvSpPr>
          <p:spPr>
            <a:xfrm>
              <a:off x="4049379" y="232615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5"/>
            <p:cNvSpPr/>
            <p:nvPr/>
          </p:nvSpPr>
          <p:spPr>
            <a:xfrm>
              <a:off x="4043829" y="217113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5"/>
            <p:cNvSpPr/>
            <p:nvPr/>
          </p:nvSpPr>
          <p:spPr>
            <a:xfrm>
              <a:off x="4041654" y="2190931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5"/>
            <p:cNvSpPr/>
            <p:nvPr/>
          </p:nvSpPr>
          <p:spPr>
            <a:xfrm>
              <a:off x="3844579" y="234883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5"/>
            <p:cNvSpPr/>
            <p:nvPr/>
          </p:nvSpPr>
          <p:spPr>
            <a:xfrm>
              <a:off x="4031354" y="2157831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5"/>
            <p:cNvSpPr/>
            <p:nvPr/>
          </p:nvSpPr>
          <p:spPr>
            <a:xfrm>
              <a:off x="4045979" y="224833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5"/>
            <p:cNvSpPr/>
            <p:nvPr/>
          </p:nvSpPr>
          <p:spPr>
            <a:xfrm>
              <a:off x="4036504" y="22823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5"/>
            <p:cNvSpPr/>
            <p:nvPr/>
          </p:nvSpPr>
          <p:spPr>
            <a:xfrm>
              <a:off x="3936004" y="2160256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5"/>
            <p:cNvSpPr/>
            <p:nvPr/>
          </p:nvSpPr>
          <p:spPr>
            <a:xfrm>
              <a:off x="4054529" y="2184431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5"/>
            <p:cNvSpPr/>
            <p:nvPr/>
          </p:nvSpPr>
          <p:spPr>
            <a:xfrm>
              <a:off x="4067429" y="2229581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5"/>
            <p:cNvSpPr/>
            <p:nvPr/>
          </p:nvSpPr>
          <p:spPr>
            <a:xfrm>
              <a:off x="4069179" y="21830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5"/>
            <p:cNvSpPr/>
            <p:nvPr/>
          </p:nvSpPr>
          <p:spPr>
            <a:xfrm>
              <a:off x="4061854" y="219958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5"/>
            <p:cNvSpPr/>
            <p:nvPr/>
          </p:nvSpPr>
          <p:spPr>
            <a:xfrm>
              <a:off x="4049904" y="220340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5"/>
            <p:cNvSpPr/>
            <p:nvPr/>
          </p:nvSpPr>
          <p:spPr>
            <a:xfrm>
              <a:off x="4073104" y="2214106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5"/>
            <p:cNvSpPr/>
            <p:nvPr/>
          </p:nvSpPr>
          <p:spPr>
            <a:xfrm>
              <a:off x="4058454" y="2167331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15"/>
          <p:cNvSpPr/>
          <p:nvPr/>
        </p:nvSpPr>
        <p:spPr>
          <a:xfrm rot="-4589033">
            <a:off x="4954627" y="1016911"/>
            <a:ext cx="618157" cy="678266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1" name="Google Shape;6161;p15"/>
          <p:cNvSpPr/>
          <p:nvPr/>
        </p:nvSpPr>
        <p:spPr>
          <a:xfrm rot="-10272081" flipH="1">
            <a:off x="5440517" y="1748859"/>
            <a:ext cx="244180" cy="19979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6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3" name="Google Shape;6163;p16"/>
          <p:cNvGrpSpPr/>
          <p:nvPr/>
        </p:nvGrpSpPr>
        <p:grpSpPr>
          <a:xfrm>
            <a:off x="2318050" y="1247202"/>
            <a:ext cx="4484250" cy="2649098"/>
            <a:chOff x="2318050" y="1247202"/>
            <a:chExt cx="4484250" cy="2649098"/>
          </a:xfrm>
        </p:grpSpPr>
        <p:sp>
          <p:nvSpPr>
            <p:cNvPr id="6164" name="Google Shape;6164;p16"/>
            <p:cNvSpPr/>
            <p:nvPr/>
          </p:nvSpPr>
          <p:spPr>
            <a:xfrm rot="10800000">
              <a:off x="3163744" y="1247202"/>
              <a:ext cx="3638556" cy="2649098"/>
            </a:xfrm>
            <a:custGeom>
              <a:avLst/>
              <a:gdLst/>
              <a:ahLst/>
              <a:cxnLst/>
              <a:rect l="l" t="t" r="r" b="b"/>
              <a:pathLst>
                <a:path w="2442" h="1998" extrusionOk="0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6"/>
            <p:cNvSpPr/>
            <p:nvPr/>
          </p:nvSpPr>
          <p:spPr>
            <a:xfrm rot="10800000" flipH="1">
              <a:off x="2318050" y="1247202"/>
              <a:ext cx="3638556" cy="2649098"/>
            </a:xfrm>
            <a:custGeom>
              <a:avLst/>
              <a:gdLst/>
              <a:ahLst/>
              <a:cxnLst/>
              <a:rect l="l" t="t" r="r" b="b"/>
              <a:pathLst>
                <a:path w="2442" h="1998" extrusionOk="0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6"/>
            <p:cNvSpPr/>
            <p:nvPr/>
          </p:nvSpPr>
          <p:spPr>
            <a:xfrm>
              <a:off x="3297554" y="1254228"/>
              <a:ext cx="2494500" cy="81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6"/>
            <p:cNvSpPr/>
            <p:nvPr/>
          </p:nvSpPr>
          <p:spPr>
            <a:xfrm>
              <a:off x="3795643" y="3073199"/>
              <a:ext cx="1537200" cy="81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8" name="Google Shape;6168;p16"/>
          <p:cNvSpPr/>
          <p:nvPr/>
        </p:nvSpPr>
        <p:spPr>
          <a:xfrm rot="5170268">
            <a:off x="3982727" y="879998"/>
            <a:ext cx="1021934" cy="5486036"/>
          </a:xfrm>
          <a:custGeom>
            <a:avLst/>
            <a:gdLst/>
            <a:ahLst/>
            <a:cxnLst/>
            <a:rect l="l" t="t" r="r" b="b"/>
            <a:pathLst>
              <a:path w="33741" h="64794" extrusionOk="0">
                <a:moveTo>
                  <a:pt x="13169" y="1"/>
                </a:moveTo>
                <a:cubicBezTo>
                  <a:pt x="12481" y="1"/>
                  <a:pt x="12005" y="122"/>
                  <a:pt x="11946" y="448"/>
                </a:cubicBezTo>
                <a:cubicBezTo>
                  <a:pt x="11460" y="3123"/>
                  <a:pt x="10974" y="5798"/>
                  <a:pt x="10487" y="8473"/>
                </a:cubicBezTo>
                <a:lnTo>
                  <a:pt x="10427" y="8746"/>
                </a:lnTo>
                <a:cubicBezTo>
                  <a:pt x="9241" y="15282"/>
                  <a:pt x="8056" y="21817"/>
                  <a:pt x="6870" y="28352"/>
                </a:cubicBezTo>
                <a:cubicBezTo>
                  <a:pt x="5503" y="35829"/>
                  <a:pt x="4165" y="43306"/>
                  <a:pt x="2797" y="50814"/>
                </a:cubicBezTo>
                <a:cubicBezTo>
                  <a:pt x="2463" y="52668"/>
                  <a:pt x="2098" y="54553"/>
                  <a:pt x="1764" y="56407"/>
                </a:cubicBezTo>
                <a:cubicBezTo>
                  <a:pt x="1582" y="57379"/>
                  <a:pt x="1" y="60085"/>
                  <a:pt x="1278" y="61240"/>
                </a:cubicBezTo>
                <a:cubicBezTo>
                  <a:pt x="1521" y="61422"/>
                  <a:pt x="1825" y="61574"/>
                  <a:pt x="2281" y="61665"/>
                </a:cubicBezTo>
                <a:cubicBezTo>
                  <a:pt x="7266" y="62577"/>
                  <a:pt x="12250" y="63459"/>
                  <a:pt x="17266" y="64370"/>
                </a:cubicBezTo>
                <a:cubicBezTo>
                  <a:pt x="18476" y="64588"/>
                  <a:pt x="19419" y="64793"/>
                  <a:pt x="20162" y="64793"/>
                </a:cubicBezTo>
                <a:cubicBezTo>
                  <a:pt x="21079" y="64793"/>
                  <a:pt x="21692" y="64480"/>
                  <a:pt x="22129" y="63489"/>
                </a:cubicBezTo>
                <a:cubicBezTo>
                  <a:pt x="22646" y="62334"/>
                  <a:pt x="22463" y="60996"/>
                  <a:pt x="22676" y="59781"/>
                </a:cubicBezTo>
                <a:cubicBezTo>
                  <a:pt x="23071" y="57653"/>
                  <a:pt x="23466" y="55525"/>
                  <a:pt x="23831" y="53367"/>
                </a:cubicBezTo>
                <a:cubicBezTo>
                  <a:pt x="24621" y="49112"/>
                  <a:pt x="25381" y="44826"/>
                  <a:pt x="26172" y="40571"/>
                </a:cubicBezTo>
                <a:cubicBezTo>
                  <a:pt x="27691" y="32121"/>
                  <a:pt x="29211" y="23671"/>
                  <a:pt x="30761" y="15221"/>
                </a:cubicBezTo>
                <a:cubicBezTo>
                  <a:pt x="31126" y="13215"/>
                  <a:pt x="31552" y="11209"/>
                  <a:pt x="32008" y="9202"/>
                </a:cubicBezTo>
                <a:cubicBezTo>
                  <a:pt x="32281" y="7895"/>
                  <a:pt x="33740" y="5342"/>
                  <a:pt x="32555" y="3974"/>
                </a:cubicBezTo>
                <a:cubicBezTo>
                  <a:pt x="31825" y="3123"/>
                  <a:pt x="30184" y="2789"/>
                  <a:pt x="28755" y="2546"/>
                </a:cubicBezTo>
                <a:cubicBezTo>
                  <a:pt x="25594" y="2029"/>
                  <a:pt x="22433" y="1512"/>
                  <a:pt x="19302" y="996"/>
                </a:cubicBezTo>
                <a:cubicBezTo>
                  <a:pt x="18267" y="841"/>
                  <a:pt x="14981" y="1"/>
                  <a:pt x="13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9" name="Google Shape;6169;p16"/>
          <p:cNvSpPr/>
          <p:nvPr/>
        </p:nvSpPr>
        <p:spPr>
          <a:xfrm>
            <a:off x="3869950" y="862871"/>
            <a:ext cx="1454757" cy="1257683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0" name="Google Shape;6170;p16"/>
          <p:cNvSpPr txBox="1">
            <a:spLocks noGrp="1"/>
          </p:cNvSpPr>
          <p:nvPr>
            <p:ph type="title"/>
          </p:nvPr>
        </p:nvSpPr>
        <p:spPr>
          <a:xfrm>
            <a:off x="1929825" y="2177600"/>
            <a:ext cx="53349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171" name="Google Shape;6171;p16"/>
          <p:cNvSpPr txBox="1">
            <a:spLocks noGrp="1"/>
          </p:cNvSpPr>
          <p:nvPr>
            <p:ph type="title" idx="2" hasCustomPrompt="1"/>
          </p:nvPr>
        </p:nvSpPr>
        <p:spPr>
          <a:xfrm>
            <a:off x="3869950" y="1094175"/>
            <a:ext cx="14547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72" name="Google Shape;6172;p16"/>
          <p:cNvSpPr txBox="1">
            <a:spLocks noGrp="1"/>
          </p:cNvSpPr>
          <p:nvPr>
            <p:ph type="subTitle" idx="1"/>
          </p:nvPr>
        </p:nvSpPr>
        <p:spPr>
          <a:xfrm>
            <a:off x="1909800" y="3416950"/>
            <a:ext cx="5167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173" name="Google Shape;6173;p1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6174" name="Google Shape;6174;p1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2" name="Google Shape;6432;p16"/>
          <p:cNvGrpSpPr/>
          <p:nvPr/>
        </p:nvGrpSpPr>
        <p:grpSpPr>
          <a:xfrm rot="-5400000" flipH="1">
            <a:off x="-614565" y="3908676"/>
            <a:ext cx="1830221" cy="691747"/>
            <a:chOff x="3975465" y="2465808"/>
            <a:chExt cx="434175" cy="164100"/>
          </a:xfrm>
        </p:grpSpPr>
        <p:sp>
          <p:nvSpPr>
            <p:cNvPr id="6433" name="Google Shape;6433;p16"/>
            <p:cNvSpPr/>
            <p:nvPr/>
          </p:nvSpPr>
          <p:spPr>
            <a:xfrm rot="10800000">
              <a:off x="4108640" y="2475783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6"/>
            <p:cNvSpPr/>
            <p:nvPr/>
          </p:nvSpPr>
          <p:spPr>
            <a:xfrm rot="10800000">
              <a:off x="4224590" y="2543608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6"/>
            <p:cNvSpPr/>
            <p:nvPr/>
          </p:nvSpPr>
          <p:spPr>
            <a:xfrm rot="10800000">
              <a:off x="4227590" y="2494883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6"/>
            <p:cNvSpPr/>
            <p:nvPr/>
          </p:nvSpPr>
          <p:spPr>
            <a:xfrm rot="10800000">
              <a:off x="4237465" y="2467458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6"/>
            <p:cNvSpPr/>
            <p:nvPr/>
          </p:nvSpPr>
          <p:spPr>
            <a:xfrm rot="10800000">
              <a:off x="4238290" y="2482083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6"/>
            <p:cNvSpPr/>
            <p:nvPr/>
          </p:nvSpPr>
          <p:spPr>
            <a:xfrm rot="10800000">
              <a:off x="4235315" y="2528983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6"/>
            <p:cNvSpPr/>
            <p:nvPr/>
          </p:nvSpPr>
          <p:spPr>
            <a:xfrm rot="10800000">
              <a:off x="4232740" y="2559658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6"/>
            <p:cNvSpPr/>
            <p:nvPr/>
          </p:nvSpPr>
          <p:spPr>
            <a:xfrm rot="10800000">
              <a:off x="4240065" y="2545183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6"/>
            <p:cNvSpPr/>
            <p:nvPr/>
          </p:nvSpPr>
          <p:spPr>
            <a:xfrm rot="10800000">
              <a:off x="4191915" y="2470858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6"/>
            <p:cNvSpPr/>
            <p:nvPr/>
          </p:nvSpPr>
          <p:spPr>
            <a:xfrm rot="10800000">
              <a:off x="4220265" y="2525308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6"/>
            <p:cNvSpPr/>
            <p:nvPr/>
          </p:nvSpPr>
          <p:spPr>
            <a:xfrm rot="10800000">
              <a:off x="4191915" y="2522158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6"/>
            <p:cNvSpPr/>
            <p:nvPr/>
          </p:nvSpPr>
          <p:spPr>
            <a:xfrm rot="10800000">
              <a:off x="4194490" y="2538633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6"/>
            <p:cNvSpPr/>
            <p:nvPr/>
          </p:nvSpPr>
          <p:spPr>
            <a:xfrm rot="10800000">
              <a:off x="4223265" y="2479633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6"/>
            <p:cNvSpPr/>
            <p:nvPr/>
          </p:nvSpPr>
          <p:spPr>
            <a:xfrm rot="10800000">
              <a:off x="4219440" y="2507983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6"/>
            <p:cNvSpPr/>
            <p:nvPr/>
          </p:nvSpPr>
          <p:spPr>
            <a:xfrm rot="10800000">
              <a:off x="4196240" y="2490433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6"/>
            <p:cNvSpPr/>
            <p:nvPr/>
          </p:nvSpPr>
          <p:spPr>
            <a:xfrm rot="10800000">
              <a:off x="4187190" y="2567783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6"/>
            <p:cNvSpPr/>
            <p:nvPr/>
          </p:nvSpPr>
          <p:spPr>
            <a:xfrm rot="10800000">
              <a:off x="4123590" y="2538358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6"/>
            <p:cNvSpPr/>
            <p:nvPr/>
          </p:nvSpPr>
          <p:spPr>
            <a:xfrm rot="10800000">
              <a:off x="4115440" y="2492908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6"/>
            <p:cNvSpPr/>
            <p:nvPr/>
          </p:nvSpPr>
          <p:spPr>
            <a:xfrm rot="10800000">
              <a:off x="4112865" y="2600608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6"/>
            <p:cNvSpPr/>
            <p:nvPr/>
          </p:nvSpPr>
          <p:spPr>
            <a:xfrm rot="10800000">
              <a:off x="4110690" y="2585058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6"/>
            <p:cNvSpPr/>
            <p:nvPr/>
          </p:nvSpPr>
          <p:spPr>
            <a:xfrm rot="10800000">
              <a:off x="4110690" y="2537783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6"/>
            <p:cNvSpPr/>
            <p:nvPr/>
          </p:nvSpPr>
          <p:spPr>
            <a:xfrm rot="10800000">
              <a:off x="4116365" y="2507783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6"/>
            <p:cNvSpPr/>
            <p:nvPr/>
          </p:nvSpPr>
          <p:spPr>
            <a:xfrm rot="10800000">
              <a:off x="4112865" y="2554633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6"/>
            <p:cNvSpPr/>
            <p:nvPr/>
          </p:nvSpPr>
          <p:spPr>
            <a:xfrm rot="10800000">
              <a:off x="4244290" y="2497858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6"/>
            <p:cNvSpPr/>
            <p:nvPr/>
          </p:nvSpPr>
          <p:spPr>
            <a:xfrm rot="10800000">
              <a:off x="4250365" y="2468883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6"/>
            <p:cNvSpPr/>
            <p:nvPr/>
          </p:nvSpPr>
          <p:spPr>
            <a:xfrm rot="10800000">
              <a:off x="4245615" y="2512833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6"/>
            <p:cNvSpPr/>
            <p:nvPr/>
          </p:nvSpPr>
          <p:spPr>
            <a:xfrm rot="10800000">
              <a:off x="4252015" y="2485933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6"/>
            <p:cNvSpPr/>
            <p:nvPr/>
          </p:nvSpPr>
          <p:spPr>
            <a:xfrm rot="10800000">
              <a:off x="4247790" y="2561883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6"/>
            <p:cNvSpPr/>
            <p:nvPr/>
          </p:nvSpPr>
          <p:spPr>
            <a:xfrm rot="10800000">
              <a:off x="4249015" y="2527308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6"/>
            <p:cNvSpPr/>
            <p:nvPr/>
          </p:nvSpPr>
          <p:spPr>
            <a:xfrm rot="10800000">
              <a:off x="4253340" y="2547008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6"/>
            <p:cNvSpPr/>
            <p:nvPr/>
          </p:nvSpPr>
          <p:spPr>
            <a:xfrm rot="10800000">
              <a:off x="4257165" y="2501158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6"/>
            <p:cNvSpPr/>
            <p:nvPr/>
          </p:nvSpPr>
          <p:spPr>
            <a:xfrm rot="10800000">
              <a:off x="4232740" y="2512183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6"/>
            <p:cNvSpPr/>
            <p:nvPr/>
          </p:nvSpPr>
          <p:spPr>
            <a:xfrm rot="10800000">
              <a:off x="4163165" y="2468783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6"/>
            <p:cNvSpPr/>
            <p:nvPr/>
          </p:nvSpPr>
          <p:spPr>
            <a:xfrm rot="10800000">
              <a:off x="4158415" y="2561558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6"/>
            <p:cNvSpPr/>
            <p:nvPr/>
          </p:nvSpPr>
          <p:spPr>
            <a:xfrm rot="10800000">
              <a:off x="4151515" y="2527158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6"/>
            <p:cNvSpPr/>
            <p:nvPr/>
          </p:nvSpPr>
          <p:spPr>
            <a:xfrm rot="10800000">
              <a:off x="4165740" y="2532083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6"/>
            <p:cNvSpPr/>
            <p:nvPr/>
          </p:nvSpPr>
          <p:spPr>
            <a:xfrm rot="10800000">
              <a:off x="4199640" y="2553808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6"/>
            <p:cNvSpPr/>
            <p:nvPr/>
          </p:nvSpPr>
          <p:spPr>
            <a:xfrm rot="10800000">
              <a:off x="4163565" y="2512708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6"/>
            <p:cNvSpPr/>
            <p:nvPr/>
          </p:nvSpPr>
          <p:spPr>
            <a:xfrm rot="10800000">
              <a:off x="4162740" y="2576933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6"/>
            <p:cNvSpPr/>
            <p:nvPr/>
          </p:nvSpPr>
          <p:spPr>
            <a:xfrm rot="10800000">
              <a:off x="4127090" y="2552883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6"/>
            <p:cNvSpPr/>
            <p:nvPr/>
          </p:nvSpPr>
          <p:spPr>
            <a:xfrm rot="10800000">
              <a:off x="4130065" y="2511508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6"/>
            <p:cNvSpPr/>
            <p:nvPr/>
          </p:nvSpPr>
          <p:spPr>
            <a:xfrm rot="10800000">
              <a:off x="4172540" y="2549483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6"/>
            <p:cNvSpPr/>
            <p:nvPr/>
          </p:nvSpPr>
          <p:spPr>
            <a:xfrm rot="10800000">
              <a:off x="4128315" y="2494558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6"/>
            <p:cNvSpPr/>
            <p:nvPr/>
          </p:nvSpPr>
          <p:spPr>
            <a:xfrm rot="10800000">
              <a:off x="4150690" y="2481783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6"/>
            <p:cNvSpPr/>
            <p:nvPr/>
          </p:nvSpPr>
          <p:spPr>
            <a:xfrm rot="10800000">
              <a:off x="4154515" y="2589908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6"/>
            <p:cNvSpPr/>
            <p:nvPr/>
          </p:nvSpPr>
          <p:spPr>
            <a:xfrm rot="10800000">
              <a:off x="4155840" y="2545183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6"/>
            <p:cNvSpPr/>
            <p:nvPr/>
          </p:nvSpPr>
          <p:spPr>
            <a:xfrm rot="10800000">
              <a:off x="4146765" y="2573433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6"/>
            <p:cNvSpPr/>
            <p:nvPr/>
          </p:nvSpPr>
          <p:spPr>
            <a:xfrm rot="10800000">
              <a:off x="4167390" y="2487083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6"/>
            <p:cNvSpPr/>
            <p:nvPr/>
          </p:nvSpPr>
          <p:spPr>
            <a:xfrm rot="10800000">
              <a:off x="4207790" y="2538208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6"/>
            <p:cNvSpPr/>
            <p:nvPr/>
          </p:nvSpPr>
          <p:spPr>
            <a:xfrm rot="10800000">
              <a:off x="4213365" y="2554158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6"/>
            <p:cNvSpPr/>
            <p:nvPr/>
          </p:nvSpPr>
          <p:spPr>
            <a:xfrm rot="10800000">
              <a:off x="4206965" y="2465808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6"/>
            <p:cNvSpPr/>
            <p:nvPr/>
          </p:nvSpPr>
          <p:spPr>
            <a:xfrm rot="10800000">
              <a:off x="4206040" y="2521258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6"/>
            <p:cNvSpPr/>
            <p:nvPr/>
          </p:nvSpPr>
          <p:spPr>
            <a:xfrm rot="10800000">
              <a:off x="4205215" y="2505583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6"/>
            <p:cNvSpPr/>
            <p:nvPr/>
          </p:nvSpPr>
          <p:spPr>
            <a:xfrm rot="10800000">
              <a:off x="4211715" y="2491558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6"/>
            <p:cNvSpPr/>
            <p:nvPr/>
          </p:nvSpPr>
          <p:spPr>
            <a:xfrm rot="10800000">
              <a:off x="4208215" y="2476933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6"/>
            <p:cNvSpPr/>
            <p:nvPr/>
          </p:nvSpPr>
          <p:spPr>
            <a:xfrm rot="10800000">
              <a:off x="4177690" y="2518683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6"/>
            <p:cNvSpPr/>
            <p:nvPr/>
          </p:nvSpPr>
          <p:spPr>
            <a:xfrm rot="10800000">
              <a:off x="4182840" y="2488908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6"/>
            <p:cNvSpPr/>
            <p:nvPr/>
          </p:nvSpPr>
          <p:spPr>
            <a:xfrm rot="10800000">
              <a:off x="4178215" y="2472633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6"/>
            <p:cNvSpPr/>
            <p:nvPr/>
          </p:nvSpPr>
          <p:spPr>
            <a:xfrm rot="10800000">
              <a:off x="4190165" y="2505683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6"/>
            <p:cNvSpPr/>
            <p:nvPr/>
          </p:nvSpPr>
          <p:spPr>
            <a:xfrm rot="10800000">
              <a:off x="4179865" y="2534158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6"/>
            <p:cNvSpPr/>
            <p:nvPr/>
          </p:nvSpPr>
          <p:spPr>
            <a:xfrm rot="10800000">
              <a:off x="4185415" y="2550933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6"/>
            <p:cNvSpPr/>
            <p:nvPr/>
          </p:nvSpPr>
          <p:spPr>
            <a:xfrm rot="10800000">
              <a:off x="4173465" y="2564058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6"/>
            <p:cNvSpPr/>
            <p:nvPr/>
          </p:nvSpPr>
          <p:spPr>
            <a:xfrm rot="10800000">
              <a:off x="4175640" y="2503258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6"/>
            <p:cNvSpPr/>
            <p:nvPr/>
          </p:nvSpPr>
          <p:spPr>
            <a:xfrm rot="10800000">
              <a:off x="4118015" y="2570633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6"/>
            <p:cNvSpPr/>
            <p:nvPr/>
          </p:nvSpPr>
          <p:spPr>
            <a:xfrm rot="10800000">
              <a:off x="4356840" y="2549583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6"/>
            <p:cNvSpPr/>
            <p:nvPr/>
          </p:nvSpPr>
          <p:spPr>
            <a:xfrm rot="10800000">
              <a:off x="4361990" y="2519833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6"/>
            <p:cNvSpPr/>
            <p:nvPr/>
          </p:nvSpPr>
          <p:spPr>
            <a:xfrm rot="10800000">
              <a:off x="4366315" y="2472283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6"/>
            <p:cNvSpPr/>
            <p:nvPr/>
          </p:nvSpPr>
          <p:spPr>
            <a:xfrm rot="10800000">
              <a:off x="4352515" y="2595058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6"/>
            <p:cNvSpPr/>
            <p:nvPr/>
          </p:nvSpPr>
          <p:spPr>
            <a:xfrm rot="10800000">
              <a:off x="4351690" y="2580408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6"/>
            <p:cNvSpPr/>
            <p:nvPr/>
          </p:nvSpPr>
          <p:spPr>
            <a:xfrm rot="10800000">
              <a:off x="4367565" y="2487233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6"/>
            <p:cNvSpPr/>
            <p:nvPr/>
          </p:nvSpPr>
          <p:spPr>
            <a:xfrm rot="10800000">
              <a:off x="4355090" y="2486658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6"/>
            <p:cNvSpPr/>
            <p:nvPr/>
          </p:nvSpPr>
          <p:spPr>
            <a:xfrm rot="10800000">
              <a:off x="4349515" y="2469608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6"/>
            <p:cNvSpPr/>
            <p:nvPr/>
          </p:nvSpPr>
          <p:spPr>
            <a:xfrm rot="10800000">
              <a:off x="4370965" y="2501958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6"/>
            <p:cNvSpPr/>
            <p:nvPr/>
          </p:nvSpPr>
          <p:spPr>
            <a:xfrm rot="10800000">
              <a:off x="4089665" y="2516933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6"/>
            <p:cNvSpPr/>
            <p:nvPr/>
          </p:nvSpPr>
          <p:spPr>
            <a:xfrm rot="10800000">
              <a:off x="4105540" y="2520333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6"/>
            <p:cNvSpPr/>
            <p:nvPr/>
          </p:nvSpPr>
          <p:spPr>
            <a:xfrm rot="10800000">
              <a:off x="4085865" y="2502533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6"/>
            <p:cNvSpPr/>
            <p:nvPr/>
          </p:nvSpPr>
          <p:spPr>
            <a:xfrm rot="10800000">
              <a:off x="4043690" y="2557733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6"/>
            <p:cNvSpPr/>
            <p:nvPr/>
          </p:nvSpPr>
          <p:spPr>
            <a:xfrm rot="10800000">
              <a:off x="4354665" y="2534158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6"/>
            <p:cNvSpPr/>
            <p:nvPr/>
          </p:nvSpPr>
          <p:spPr>
            <a:xfrm rot="10800000">
              <a:off x="4041640" y="2538208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6"/>
            <p:cNvSpPr/>
            <p:nvPr/>
          </p:nvSpPr>
          <p:spPr>
            <a:xfrm rot="10800000">
              <a:off x="4369715" y="2536608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6"/>
            <p:cNvSpPr/>
            <p:nvPr/>
          </p:nvSpPr>
          <p:spPr>
            <a:xfrm rot="10800000">
              <a:off x="4082865" y="2531033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6"/>
            <p:cNvSpPr/>
            <p:nvPr/>
          </p:nvSpPr>
          <p:spPr>
            <a:xfrm rot="10800000">
              <a:off x="4013290" y="2551783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6"/>
            <p:cNvSpPr/>
            <p:nvPr/>
          </p:nvSpPr>
          <p:spPr>
            <a:xfrm rot="10800000">
              <a:off x="4387340" y="2507858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6"/>
            <p:cNvSpPr/>
            <p:nvPr/>
          </p:nvSpPr>
          <p:spPr>
            <a:xfrm rot="10800000">
              <a:off x="4391165" y="2522483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6"/>
            <p:cNvSpPr/>
            <p:nvPr/>
          </p:nvSpPr>
          <p:spPr>
            <a:xfrm rot="10800000">
              <a:off x="4381265" y="2599708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6"/>
            <p:cNvSpPr/>
            <p:nvPr/>
          </p:nvSpPr>
          <p:spPr>
            <a:xfrm rot="10800000">
              <a:off x="4404040" y="2574508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6"/>
            <p:cNvSpPr/>
            <p:nvPr/>
          </p:nvSpPr>
          <p:spPr>
            <a:xfrm rot="10800000">
              <a:off x="4008140" y="2536858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6"/>
            <p:cNvSpPr/>
            <p:nvPr/>
          </p:nvSpPr>
          <p:spPr>
            <a:xfrm rot="10800000">
              <a:off x="4349940" y="2625158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6"/>
            <p:cNvSpPr/>
            <p:nvPr/>
          </p:nvSpPr>
          <p:spPr>
            <a:xfrm rot="10800000">
              <a:off x="4036490" y="2587008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6"/>
            <p:cNvSpPr/>
            <p:nvPr/>
          </p:nvSpPr>
          <p:spPr>
            <a:xfrm rot="10800000">
              <a:off x="4033915" y="2570633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6"/>
            <p:cNvSpPr/>
            <p:nvPr/>
          </p:nvSpPr>
          <p:spPr>
            <a:xfrm rot="10800000">
              <a:off x="4342615" y="2543608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6"/>
            <p:cNvSpPr/>
            <p:nvPr/>
          </p:nvSpPr>
          <p:spPr>
            <a:xfrm rot="10800000">
              <a:off x="4346940" y="2518058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6"/>
            <p:cNvSpPr/>
            <p:nvPr/>
          </p:nvSpPr>
          <p:spPr>
            <a:xfrm rot="10800000">
              <a:off x="4341365" y="2482608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6"/>
            <p:cNvSpPr/>
            <p:nvPr/>
          </p:nvSpPr>
          <p:spPr>
            <a:xfrm rot="10800000">
              <a:off x="4029590" y="2552583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6"/>
            <p:cNvSpPr/>
            <p:nvPr/>
          </p:nvSpPr>
          <p:spPr>
            <a:xfrm rot="10800000">
              <a:off x="4357240" y="2503533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6"/>
            <p:cNvSpPr/>
            <p:nvPr/>
          </p:nvSpPr>
          <p:spPr>
            <a:xfrm rot="10800000">
              <a:off x="4342190" y="2499708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16"/>
            <p:cNvSpPr/>
            <p:nvPr/>
          </p:nvSpPr>
          <p:spPr>
            <a:xfrm rot="10800000">
              <a:off x="4084115" y="2485508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16"/>
            <p:cNvSpPr/>
            <p:nvPr/>
          </p:nvSpPr>
          <p:spPr>
            <a:xfrm rot="10800000">
              <a:off x="4085865" y="2563808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6"/>
            <p:cNvSpPr/>
            <p:nvPr/>
          </p:nvSpPr>
          <p:spPr>
            <a:xfrm rot="10800000">
              <a:off x="4091415" y="2579508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6"/>
            <p:cNvSpPr/>
            <p:nvPr/>
          </p:nvSpPr>
          <p:spPr>
            <a:xfrm rot="10800000">
              <a:off x="4084115" y="2546908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6"/>
            <p:cNvSpPr/>
            <p:nvPr/>
          </p:nvSpPr>
          <p:spPr>
            <a:xfrm rot="10800000">
              <a:off x="4077715" y="2579433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6"/>
            <p:cNvSpPr/>
            <p:nvPr/>
          </p:nvSpPr>
          <p:spPr>
            <a:xfrm rot="10800000">
              <a:off x="4051015" y="2589483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6"/>
            <p:cNvSpPr/>
            <p:nvPr/>
          </p:nvSpPr>
          <p:spPr>
            <a:xfrm rot="10800000">
              <a:off x="4080290" y="2594133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6"/>
            <p:cNvSpPr/>
            <p:nvPr/>
          </p:nvSpPr>
          <p:spPr>
            <a:xfrm rot="10800000">
              <a:off x="4094415" y="2470883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16"/>
            <p:cNvSpPr/>
            <p:nvPr/>
          </p:nvSpPr>
          <p:spPr>
            <a:xfrm rot="10800000">
              <a:off x="4101315" y="2504958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6"/>
            <p:cNvSpPr/>
            <p:nvPr/>
          </p:nvSpPr>
          <p:spPr>
            <a:xfrm rot="10800000">
              <a:off x="4098740" y="2594733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6"/>
            <p:cNvSpPr/>
            <p:nvPr/>
          </p:nvSpPr>
          <p:spPr>
            <a:xfrm rot="10800000">
              <a:off x="4100915" y="2614108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6"/>
            <p:cNvSpPr/>
            <p:nvPr/>
          </p:nvSpPr>
          <p:spPr>
            <a:xfrm rot="10800000">
              <a:off x="4102565" y="2568958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6"/>
            <p:cNvSpPr/>
            <p:nvPr/>
          </p:nvSpPr>
          <p:spPr>
            <a:xfrm rot="10800000">
              <a:off x="4097390" y="2533308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6"/>
            <p:cNvSpPr/>
            <p:nvPr/>
          </p:nvSpPr>
          <p:spPr>
            <a:xfrm rot="10800000">
              <a:off x="4098340" y="2550833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6"/>
            <p:cNvSpPr/>
            <p:nvPr/>
          </p:nvSpPr>
          <p:spPr>
            <a:xfrm rot="10800000">
              <a:off x="4078115" y="2470133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6"/>
            <p:cNvSpPr/>
            <p:nvPr/>
          </p:nvSpPr>
          <p:spPr>
            <a:xfrm rot="10800000">
              <a:off x="4098740" y="2488583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6"/>
            <p:cNvSpPr/>
            <p:nvPr/>
          </p:nvSpPr>
          <p:spPr>
            <a:xfrm rot="10800000">
              <a:off x="4055765" y="2544333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16"/>
            <p:cNvSpPr/>
            <p:nvPr/>
          </p:nvSpPr>
          <p:spPr>
            <a:xfrm rot="10800000">
              <a:off x="4063090" y="2576608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16"/>
            <p:cNvSpPr/>
            <p:nvPr/>
          </p:nvSpPr>
          <p:spPr>
            <a:xfrm rot="10800000">
              <a:off x="4057515" y="2605208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6"/>
            <p:cNvSpPr/>
            <p:nvPr/>
          </p:nvSpPr>
          <p:spPr>
            <a:xfrm rot="10800000">
              <a:off x="4068240" y="2530958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6"/>
            <p:cNvSpPr/>
            <p:nvPr/>
          </p:nvSpPr>
          <p:spPr>
            <a:xfrm rot="10800000">
              <a:off x="4069990" y="2547508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6"/>
            <p:cNvSpPr/>
            <p:nvPr/>
          </p:nvSpPr>
          <p:spPr>
            <a:xfrm rot="10800000">
              <a:off x="4073790" y="2516108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6"/>
            <p:cNvSpPr/>
            <p:nvPr/>
          </p:nvSpPr>
          <p:spPr>
            <a:xfrm rot="10800000">
              <a:off x="4057915" y="2559708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6"/>
            <p:cNvSpPr/>
            <p:nvPr/>
          </p:nvSpPr>
          <p:spPr>
            <a:xfrm rot="10800000">
              <a:off x="4065240" y="2593533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6"/>
            <p:cNvSpPr/>
            <p:nvPr/>
          </p:nvSpPr>
          <p:spPr>
            <a:xfrm rot="10800000">
              <a:off x="4053590" y="2528558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6"/>
            <p:cNvSpPr/>
            <p:nvPr/>
          </p:nvSpPr>
          <p:spPr>
            <a:xfrm rot="10800000">
              <a:off x="4060915" y="2514258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6"/>
            <p:cNvSpPr/>
            <p:nvPr/>
          </p:nvSpPr>
          <p:spPr>
            <a:xfrm rot="10800000">
              <a:off x="4055765" y="2498058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6"/>
            <p:cNvSpPr/>
            <p:nvPr/>
          </p:nvSpPr>
          <p:spPr>
            <a:xfrm rot="10800000">
              <a:off x="4065240" y="2466933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6"/>
            <p:cNvSpPr/>
            <p:nvPr/>
          </p:nvSpPr>
          <p:spPr>
            <a:xfrm rot="10800000">
              <a:off x="4072565" y="2564008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6"/>
            <p:cNvSpPr/>
            <p:nvPr/>
          </p:nvSpPr>
          <p:spPr>
            <a:xfrm rot="10800000">
              <a:off x="4066490" y="2481658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6"/>
            <p:cNvSpPr/>
            <p:nvPr/>
          </p:nvSpPr>
          <p:spPr>
            <a:xfrm rot="10800000">
              <a:off x="4070390" y="2608483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6"/>
            <p:cNvSpPr/>
            <p:nvPr/>
          </p:nvSpPr>
          <p:spPr>
            <a:xfrm rot="10800000">
              <a:off x="4069990" y="2496408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6"/>
            <p:cNvSpPr/>
            <p:nvPr/>
          </p:nvSpPr>
          <p:spPr>
            <a:xfrm rot="10800000">
              <a:off x="4156265" y="2497533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6"/>
            <p:cNvSpPr/>
            <p:nvPr/>
          </p:nvSpPr>
          <p:spPr>
            <a:xfrm rot="10800000">
              <a:off x="4048440" y="2465808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6"/>
            <p:cNvSpPr/>
            <p:nvPr/>
          </p:nvSpPr>
          <p:spPr>
            <a:xfrm rot="10800000">
              <a:off x="4022665" y="2537533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6"/>
            <p:cNvSpPr/>
            <p:nvPr/>
          </p:nvSpPr>
          <p:spPr>
            <a:xfrm rot="10800000">
              <a:off x="4028765" y="2507283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6"/>
            <p:cNvSpPr/>
            <p:nvPr/>
          </p:nvSpPr>
          <p:spPr>
            <a:xfrm rot="10800000">
              <a:off x="4027015" y="2490333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6"/>
            <p:cNvSpPr/>
            <p:nvPr/>
          </p:nvSpPr>
          <p:spPr>
            <a:xfrm rot="10800000">
              <a:off x="4034315" y="2522908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6"/>
            <p:cNvSpPr/>
            <p:nvPr/>
          </p:nvSpPr>
          <p:spPr>
            <a:xfrm rot="10800000">
              <a:off x="4384365" y="2536483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6"/>
            <p:cNvSpPr/>
            <p:nvPr/>
          </p:nvSpPr>
          <p:spPr>
            <a:xfrm rot="10800000">
              <a:off x="4374865" y="2465808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6"/>
            <p:cNvSpPr/>
            <p:nvPr/>
          </p:nvSpPr>
          <p:spPr>
            <a:xfrm rot="10800000">
              <a:off x="4385190" y="2490733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6"/>
            <p:cNvSpPr/>
            <p:nvPr/>
          </p:nvSpPr>
          <p:spPr>
            <a:xfrm rot="10800000">
              <a:off x="4373540" y="2569558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6"/>
            <p:cNvSpPr/>
            <p:nvPr/>
          </p:nvSpPr>
          <p:spPr>
            <a:xfrm rot="10800000">
              <a:off x="4371465" y="2614008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6"/>
            <p:cNvSpPr/>
            <p:nvPr/>
          </p:nvSpPr>
          <p:spPr>
            <a:xfrm rot="10800000">
              <a:off x="4379190" y="2475508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6"/>
            <p:cNvSpPr/>
            <p:nvPr/>
          </p:nvSpPr>
          <p:spPr>
            <a:xfrm rot="10800000">
              <a:off x="4359815" y="2625558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6"/>
            <p:cNvSpPr/>
            <p:nvPr/>
          </p:nvSpPr>
          <p:spPr>
            <a:xfrm rot="10800000">
              <a:off x="4019265" y="2567108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6"/>
            <p:cNvSpPr/>
            <p:nvPr/>
          </p:nvSpPr>
          <p:spPr>
            <a:xfrm rot="10800000">
              <a:off x="4020515" y="2522908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6"/>
            <p:cNvSpPr/>
            <p:nvPr/>
          </p:nvSpPr>
          <p:spPr>
            <a:xfrm rot="10800000">
              <a:off x="4025665" y="2474358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6"/>
            <p:cNvSpPr/>
            <p:nvPr/>
          </p:nvSpPr>
          <p:spPr>
            <a:xfrm rot="10800000">
              <a:off x="4024840" y="2584333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6"/>
            <p:cNvSpPr/>
            <p:nvPr/>
          </p:nvSpPr>
          <p:spPr>
            <a:xfrm rot="10800000">
              <a:off x="4078115" y="2623808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6"/>
            <p:cNvSpPr/>
            <p:nvPr/>
          </p:nvSpPr>
          <p:spPr>
            <a:xfrm rot="10800000">
              <a:off x="4326740" y="2604533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6"/>
            <p:cNvSpPr/>
            <p:nvPr/>
          </p:nvSpPr>
          <p:spPr>
            <a:xfrm rot="10800000">
              <a:off x="4337465" y="2592583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6"/>
            <p:cNvSpPr/>
            <p:nvPr/>
          </p:nvSpPr>
          <p:spPr>
            <a:xfrm rot="10800000">
              <a:off x="4375290" y="2521358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6"/>
            <p:cNvSpPr/>
            <p:nvPr/>
          </p:nvSpPr>
          <p:spPr>
            <a:xfrm rot="10800000">
              <a:off x="4330665" y="2558158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6"/>
            <p:cNvSpPr/>
            <p:nvPr/>
          </p:nvSpPr>
          <p:spPr>
            <a:xfrm rot="10800000">
              <a:off x="4041640" y="2602358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6"/>
            <p:cNvSpPr/>
            <p:nvPr/>
          </p:nvSpPr>
          <p:spPr>
            <a:xfrm rot="10800000">
              <a:off x="4086690" y="2609183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6"/>
            <p:cNvSpPr/>
            <p:nvPr/>
          </p:nvSpPr>
          <p:spPr>
            <a:xfrm rot="10800000">
              <a:off x="4115015" y="2616183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6"/>
            <p:cNvSpPr/>
            <p:nvPr/>
          </p:nvSpPr>
          <p:spPr>
            <a:xfrm rot="10800000">
              <a:off x="4334890" y="2576108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6"/>
            <p:cNvSpPr/>
            <p:nvPr/>
          </p:nvSpPr>
          <p:spPr>
            <a:xfrm rot="10800000">
              <a:off x="4364565" y="2581858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6"/>
            <p:cNvSpPr/>
            <p:nvPr/>
          </p:nvSpPr>
          <p:spPr>
            <a:xfrm rot="10800000">
              <a:off x="4341790" y="2607858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6"/>
            <p:cNvSpPr/>
            <p:nvPr/>
          </p:nvSpPr>
          <p:spPr>
            <a:xfrm rot="10800000">
              <a:off x="4371465" y="2553083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6"/>
            <p:cNvSpPr/>
            <p:nvPr/>
          </p:nvSpPr>
          <p:spPr>
            <a:xfrm rot="10800000">
              <a:off x="4366315" y="2598783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6"/>
            <p:cNvSpPr/>
            <p:nvPr/>
          </p:nvSpPr>
          <p:spPr>
            <a:xfrm rot="10800000">
              <a:off x="4344765" y="2562983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6"/>
            <p:cNvSpPr/>
            <p:nvPr/>
          </p:nvSpPr>
          <p:spPr>
            <a:xfrm rot="10800000">
              <a:off x="4358990" y="2565308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6"/>
            <p:cNvSpPr/>
            <p:nvPr/>
          </p:nvSpPr>
          <p:spPr>
            <a:xfrm rot="10800000">
              <a:off x="4358590" y="2610758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6"/>
            <p:cNvSpPr/>
            <p:nvPr/>
          </p:nvSpPr>
          <p:spPr>
            <a:xfrm rot="10800000">
              <a:off x="4379190" y="2584983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16"/>
            <p:cNvSpPr/>
            <p:nvPr/>
          </p:nvSpPr>
          <p:spPr>
            <a:xfrm rot="10800000">
              <a:off x="3996490" y="2472083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16"/>
            <p:cNvSpPr/>
            <p:nvPr/>
          </p:nvSpPr>
          <p:spPr>
            <a:xfrm rot="10800000">
              <a:off x="3993090" y="2518558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16"/>
            <p:cNvSpPr/>
            <p:nvPr/>
          </p:nvSpPr>
          <p:spPr>
            <a:xfrm rot="10800000">
              <a:off x="3993915" y="2533133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16"/>
            <p:cNvSpPr/>
            <p:nvPr/>
          </p:nvSpPr>
          <p:spPr>
            <a:xfrm rot="10800000">
              <a:off x="4000815" y="2548658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16"/>
            <p:cNvSpPr/>
            <p:nvPr/>
          </p:nvSpPr>
          <p:spPr>
            <a:xfrm rot="10800000">
              <a:off x="4005965" y="2520008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16"/>
            <p:cNvSpPr/>
            <p:nvPr/>
          </p:nvSpPr>
          <p:spPr>
            <a:xfrm rot="10800000">
              <a:off x="3998665" y="2487758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16"/>
            <p:cNvSpPr/>
            <p:nvPr/>
          </p:nvSpPr>
          <p:spPr>
            <a:xfrm rot="10800000">
              <a:off x="4000815" y="2503258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16"/>
            <p:cNvSpPr/>
            <p:nvPr/>
          </p:nvSpPr>
          <p:spPr>
            <a:xfrm rot="10800000">
              <a:off x="4018865" y="2465808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16"/>
            <p:cNvSpPr/>
            <p:nvPr/>
          </p:nvSpPr>
          <p:spPr>
            <a:xfrm rot="10800000">
              <a:off x="4379190" y="2629258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16"/>
            <p:cNvSpPr/>
            <p:nvPr/>
          </p:nvSpPr>
          <p:spPr>
            <a:xfrm rot="10800000">
              <a:off x="4401890" y="2619683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16"/>
            <p:cNvSpPr/>
            <p:nvPr/>
          </p:nvSpPr>
          <p:spPr>
            <a:xfrm rot="10800000">
              <a:off x="4011140" y="2474358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16"/>
            <p:cNvSpPr/>
            <p:nvPr/>
          </p:nvSpPr>
          <p:spPr>
            <a:xfrm rot="10800000">
              <a:off x="3975465" y="2496308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16"/>
            <p:cNvSpPr/>
            <p:nvPr/>
          </p:nvSpPr>
          <p:spPr>
            <a:xfrm rot="10800000">
              <a:off x="4125340" y="2587308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16"/>
            <p:cNvSpPr/>
            <p:nvPr/>
          </p:nvSpPr>
          <p:spPr>
            <a:xfrm rot="10800000">
              <a:off x="3986590" y="2501158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16"/>
            <p:cNvSpPr/>
            <p:nvPr/>
          </p:nvSpPr>
          <p:spPr>
            <a:xfrm rot="10800000">
              <a:off x="3977215" y="2466558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16"/>
            <p:cNvSpPr/>
            <p:nvPr/>
          </p:nvSpPr>
          <p:spPr>
            <a:xfrm rot="10800000">
              <a:off x="4399815" y="2494133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16"/>
            <p:cNvSpPr/>
            <p:nvPr/>
          </p:nvSpPr>
          <p:spPr>
            <a:xfrm rot="10800000">
              <a:off x="4385190" y="2552508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16"/>
            <p:cNvSpPr/>
            <p:nvPr/>
          </p:nvSpPr>
          <p:spPr>
            <a:xfrm rot="10800000">
              <a:off x="4395490" y="2476108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16"/>
            <p:cNvSpPr/>
            <p:nvPr/>
          </p:nvSpPr>
          <p:spPr>
            <a:xfrm rot="10800000">
              <a:off x="4407040" y="2525883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16"/>
            <p:cNvSpPr/>
            <p:nvPr/>
          </p:nvSpPr>
          <p:spPr>
            <a:xfrm rot="10800000">
              <a:off x="4402390" y="2510558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16"/>
            <p:cNvSpPr/>
            <p:nvPr/>
          </p:nvSpPr>
          <p:spPr>
            <a:xfrm rot="10800000">
              <a:off x="4392490" y="2585083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16"/>
            <p:cNvSpPr/>
            <p:nvPr/>
          </p:nvSpPr>
          <p:spPr>
            <a:xfrm rot="10800000">
              <a:off x="4386940" y="2569158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16"/>
            <p:cNvSpPr/>
            <p:nvPr/>
          </p:nvSpPr>
          <p:spPr>
            <a:xfrm rot="10800000">
              <a:off x="4387765" y="2614758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16"/>
            <p:cNvSpPr/>
            <p:nvPr/>
          </p:nvSpPr>
          <p:spPr>
            <a:xfrm rot="10800000">
              <a:off x="4389515" y="2465808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16"/>
            <p:cNvSpPr/>
            <p:nvPr/>
          </p:nvSpPr>
          <p:spPr>
            <a:xfrm rot="10800000">
              <a:off x="4032990" y="2465808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16"/>
            <p:cNvSpPr/>
            <p:nvPr/>
          </p:nvSpPr>
          <p:spPr>
            <a:xfrm rot="10800000">
              <a:off x="4015365" y="2507533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16"/>
            <p:cNvSpPr/>
            <p:nvPr/>
          </p:nvSpPr>
          <p:spPr>
            <a:xfrm rot="10800000">
              <a:off x="4012790" y="2491233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16"/>
            <p:cNvSpPr/>
            <p:nvPr/>
          </p:nvSpPr>
          <p:spPr>
            <a:xfrm rot="10800000">
              <a:off x="4407965" y="2465808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16"/>
            <p:cNvSpPr/>
            <p:nvPr/>
          </p:nvSpPr>
          <p:spPr>
            <a:xfrm rot="10800000">
              <a:off x="4399290" y="2556408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16"/>
            <p:cNvSpPr/>
            <p:nvPr/>
          </p:nvSpPr>
          <p:spPr>
            <a:xfrm rot="10800000">
              <a:off x="4398465" y="2538908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16"/>
            <p:cNvSpPr/>
            <p:nvPr/>
          </p:nvSpPr>
          <p:spPr>
            <a:xfrm rot="10800000">
              <a:off x="4399815" y="2600083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16"/>
            <p:cNvSpPr/>
            <p:nvPr/>
          </p:nvSpPr>
          <p:spPr>
            <a:xfrm rot="10800000">
              <a:off x="3984440" y="2481783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16"/>
            <p:cNvSpPr/>
            <p:nvPr/>
          </p:nvSpPr>
          <p:spPr>
            <a:xfrm rot="10800000">
              <a:off x="4262315" y="2561958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16"/>
            <p:cNvSpPr/>
            <p:nvPr/>
          </p:nvSpPr>
          <p:spPr>
            <a:xfrm rot="10800000">
              <a:off x="4297565" y="2477683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16"/>
            <p:cNvSpPr/>
            <p:nvPr/>
          </p:nvSpPr>
          <p:spPr>
            <a:xfrm rot="10800000">
              <a:off x="4301890" y="2508858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16"/>
            <p:cNvSpPr/>
            <p:nvPr/>
          </p:nvSpPr>
          <p:spPr>
            <a:xfrm rot="10800000">
              <a:off x="4301390" y="2554233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16"/>
            <p:cNvSpPr/>
            <p:nvPr/>
          </p:nvSpPr>
          <p:spPr>
            <a:xfrm rot="10800000">
              <a:off x="4316440" y="2513108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16"/>
            <p:cNvSpPr/>
            <p:nvPr/>
          </p:nvSpPr>
          <p:spPr>
            <a:xfrm rot="10800000">
              <a:off x="4320340" y="2572783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16"/>
            <p:cNvSpPr/>
            <p:nvPr/>
          </p:nvSpPr>
          <p:spPr>
            <a:xfrm rot="10800000">
              <a:off x="4321990" y="2528458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16"/>
            <p:cNvSpPr/>
            <p:nvPr/>
          </p:nvSpPr>
          <p:spPr>
            <a:xfrm rot="10800000">
              <a:off x="4327140" y="2480033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16"/>
            <p:cNvSpPr/>
            <p:nvPr/>
          </p:nvSpPr>
          <p:spPr>
            <a:xfrm rot="10800000">
              <a:off x="4299740" y="2493233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16"/>
            <p:cNvSpPr/>
            <p:nvPr/>
          </p:nvSpPr>
          <p:spPr>
            <a:xfrm rot="10800000">
              <a:off x="4314265" y="2496608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16"/>
            <p:cNvSpPr/>
            <p:nvPr/>
          </p:nvSpPr>
          <p:spPr>
            <a:xfrm rot="10800000">
              <a:off x="4314265" y="2557433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16"/>
            <p:cNvSpPr/>
            <p:nvPr/>
          </p:nvSpPr>
          <p:spPr>
            <a:xfrm rot="10800000">
              <a:off x="4312615" y="2480033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16"/>
            <p:cNvSpPr/>
            <p:nvPr/>
          </p:nvSpPr>
          <p:spPr>
            <a:xfrm rot="10800000">
              <a:off x="4309115" y="2542408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16"/>
            <p:cNvSpPr/>
            <p:nvPr/>
          </p:nvSpPr>
          <p:spPr>
            <a:xfrm rot="10800000">
              <a:off x="4295415" y="2538708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16"/>
            <p:cNvSpPr/>
            <p:nvPr/>
          </p:nvSpPr>
          <p:spPr>
            <a:xfrm rot="10800000">
              <a:off x="4302715" y="2569283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16"/>
            <p:cNvSpPr/>
            <p:nvPr/>
          </p:nvSpPr>
          <p:spPr>
            <a:xfrm rot="10800000">
              <a:off x="4307465" y="2525583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16"/>
            <p:cNvSpPr/>
            <p:nvPr/>
          </p:nvSpPr>
          <p:spPr>
            <a:xfrm rot="10800000">
              <a:off x="4202215" y="2568458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16"/>
            <p:cNvSpPr/>
            <p:nvPr/>
          </p:nvSpPr>
          <p:spPr>
            <a:xfrm rot="10800000">
              <a:off x="4040290" y="2476933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16"/>
            <p:cNvSpPr/>
            <p:nvPr/>
          </p:nvSpPr>
          <p:spPr>
            <a:xfrm rot="10800000">
              <a:off x="4137390" y="2482183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16"/>
            <p:cNvSpPr/>
            <p:nvPr/>
          </p:nvSpPr>
          <p:spPr>
            <a:xfrm rot="10800000">
              <a:off x="4142540" y="2497383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16"/>
            <p:cNvSpPr/>
            <p:nvPr/>
          </p:nvSpPr>
          <p:spPr>
            <a:xfrm rot="10800000">
              <a:off x="4127090" y="2604058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16"/>
            <p:cNvSpPr/>
            <p:nvPr/>
          </p:nvSpPr>
          <p:spPr>
            <a:xfrm rot="10800000">
              <a:off x="4140390" y="2587308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16"/>
            <p:cNvSpPr/>
            <p:nvPr/>
          </p:nvSpPr>
          <p:spPr>
            <a:xfrm rot="10800000">
              <a:off x="4130890" y="2572408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16"/>
            <p:cNvSpPr/>
            <p:nvPr/>
          </p:nvSpPr>
          <p:spPr>
            <a:xfrm rot="10800000">
              <a:off x="4135240" y="2526508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16"/>
            <p:cNvSpPr/>
            <p:nvPr/>
          </p:nvSpPr>
          <p:spPr>
            <a:xfrm rot="10800000">
              <a:off x="4179440" y="2579583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16"/>
            <p:cNvSpPr/>
            <p:nvPr/>
          </p:nvSpPr>
          <p:spPr>
            <a:xfrm rot="10800000">
              <a:off x="4122340" y="2523158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16"/>
            <p:cNvSpPr/>
            <p:nvPr/>
          </p:nvSpPr>
          <p:spPr>
            <a:xfrm rot="10800000">
              <a:off x="4141215" y="2603183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16"/>
            <p:cNvSpPr/>
            <p:nvPr/>
          </p:nvSpPr>
          <p:spPr>
            <a:xfrm rot="10800000">
              <a:off x="4143365" y="2558983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16"/>
            <p:cNvSpPr/>
            <p:nvPr/>
          </p:nvSpPr>
          <p:spPr>
            <a:xfrm rot="10800000">
              <a:off x="4304890" y="2465808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16"/>
            <p:cNvSpPr/>
            <p:nvPr/>
          </p:nvSpPr>
          <p:spPr>
            <a:xfrm rot="10800000">
              <a:off x="4145115" y="2512108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16"/>
            <p:cNvSpPr/>
            <p:nvPr/>
          </p:nvSpPr>
          <p:spPr>
            <a:xfrm rot="10800000">
              <a:off x="4134815" y="2465808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16"/>
            <p:cNvSpPr/>
            <p:nvPr/>
          </p:nvSpPr>
          <p:spPr>
            <a:xfrm rot="10800000">
              <a:off x="4122765" y="2477933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16"/>
            <p:cNvSpPr/>
            <p:nvPr/>
          </p:nvSpPr>
          <p:spPr>
            <a:xfrm rot="10800000">
              <a:off x="4141215" y="2541758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6"/>
            <p:cNvSpPr/>
            <p:nvPr/>
          </p:nvSpPr>
          <p:spPr>
            <a:xfrm rot="10800000">
              <a:off x="4335390" y="2528458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6"/>
            <p:cNvSpPr/>
            <p:nvPr/>
          </p:nvSpPr>
          <p:spPr>
            <a:xfrm rot="10800000">
              <a:off x="4333640" y="2466033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6"/>
            <p:cNvSpPr/>
            <p:nvPr/>
          </p:nvSpPr>
          <p:spPr>
            <a:xfrm rot="10800000">
              <a:off x="4318190" y="2465808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6"/>
            <p:cNvSpPr/>
            <p:nvPr/>
          </p:nvSpPr>
          <p:spPr>
            <a:xfrm rot="10800000">
              <a:off x="4294590" y="2523833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6"/>
            <p:cNvSpPr/>
            <p:nvPr/>
          </p:nvSpPr>
          <p:spPr>
            <a:xfrm rot="10800000">
              <a:off x="4290240" y="2465808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16"/>
            <p:cNvSpPr/>
            <p:nvPr/>
          </p:nvSpPr>
          <p:spPr>
            <a:xfrm rot="10800000">
              <a:off x="4329715" y="2512708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16"/>
            <p:cNvSpPr/>
            <p:nvPr/>
          </p:nvSpPr>
          <p:spPr>
            <a:xfrm rot="10800000">
              <a:off x="4328090" y="2495883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16"/>
            <p:cNvSpPr/>
            <p:nvPr/>
          </p:nvSpPr>
          <p:spPr>
            <a:xfrm rot="10800000">
              <a:off x="4322515" y="2589908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16"/>
            <p:cNvSpPr/>
            <p:nvPr/>
          </p:nvSpPr>
          <p:spPr>
            <a:xfrm rot="10800000">
              <a:off x="4220665" y="2465808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16"/>
            <p:cNvSpPr/>
            <p:nvPr/>
          </p:nvSpPr>
          <p:spPr>
            <a:xfrm rot="10800000">
              <a:off x="4041115" y="2494383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16"/>
            <p:cNvSpPr/>
            <p:nvPr/>
          </p:nvSpPr>
          <p:spPr>
            <a:xfrm rot="10800000">
              <a:off x="4050615" y="2574858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16"/>
            <p:cNvSpPr/>
            <p:nvPr/>
          </p:nvSpPr>
          <p:spPr>
            <a:xfrm rot="10800000">
              <a:off x="4045465" y="2512483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16"/>
            <p:cNvSpPr/>
            <p:nvPr/>
          </p:nvSpPr>
          <p:spPr>
            <a:xfrm rot="10800000">
              <a:off x="4053590" y="2481258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16"/>
            <p:cNvSpPr/>
            <p:nvPr/>
          </p:nvSpPr>
          <p:spPr>
            <a:xfrm rot="10800000">
              <a:off x="4148940" y="2465808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16"/>
            <p:cNvSpPr/>
            <p:nvPr/>
          </p:nvSpPr>
          <p:spPr>
            <a:xfrm rot="10800000">
              <a:off x="4120590" y="2465808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16"/>
            <p:cNvSpPr/>
            <p:nvPr/>
          </p:nvSpPr>
          <p:spPr>
            <a:xfrm rot="10800000">
              <a:off x="4324165" y="2543108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16"/>
            <p:cNvSpPr/>
            <p:nvPr/>
          </p:nvSpPr>
          <p:spPr>
            <a:xfrm rot="10800000">
              <a:off x="4280365" y="2535883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16"/>
            <p:cNvSpPr/>
            <p:nvPr/>
          </p:nvSpPr>
          <p:spPr>
            <a:xfrm rot="10800000">
              <a:off x="4277790" y="2519833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16"/>
            <p:cNvSpPr/>
            <p:nvPr/>
          </p:nvSpPr>
          <p:spPr>
            <a:xfrm rot="10800000">
              <a:off x="4276540" y="2564233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16"/>
            <p:cNvSpPr/>
            <p:nvPr/>
          </p:nvSpPr>
          <p:spPr>
            <a:xfrm rot="10800000">
              <a:off x="4285515" y="2487133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16"/>
            <p:cNvSpPr/>
            <p:nvPr/>
          </p:nvSpPr>
          <p:spPr>
            <a:xfrm rot="10800000">
              <a:off x="4287665" y="2506708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16"/>
            <p:cNvSpPr/>
            <p:nvPr/>
          </p:nvSpPr>
          <p:spPr>
            <a:xfrm rot="10800000">
              <a:off x="4290240" y="2568708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16"/>
            <p:cNvSpPr/>
            <p:nvPr/>
          </p:nvSpPr>
          <p:spPr>
            <a:xfrm rot="10800000">
              <a:off x="4284690" y="2551233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16"/>
            <p:cNvSpPr/>
            <p:nvPr/>
          </p:nvSpPr>
          <p:spPr>
            <a:xfrm rot="10800000">
              <a:off x="4268815" y="2547833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16"/>
            <p:cNvSpPr/>
            <p:nvPr/>
          </p:nvSpPr>
          <p:spPr>
            <a:xfrm rot="10800000">
              <a:off x="4264890" y="2472083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16"/>
            <p:cNvSpPr/>
            <p:nvPr/>
          </p:nvSpPr>
          <p:spPr>
            <a:xfrm rot="10800000">
              <a:off x="4263240" y="2516433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16"/>
            <p:cNvSpPr/>
            <p:nvPr/>
          </p:nvSpPr>
          <p:spPr>
            <a:xfrm rot="10800000">
              <a:off x="4267065" y="2486758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16"/>
            <p:cNvSpPr/>
            <p:nvPr/>
          </p:nvSpPr>
          <p:spPr>
            <a:xfrm rot="10800000">
              <a:off x="4306540" y="2583808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16"/>
            <p:cNvSpPr/>
            <p:nvPr/>
          </p:nvSpPr>
          <p:spPr>
            <a:xfrm rot="10800000">
              <a:off x="4273565" y="2501783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16"/>
            <p:cNvSpPr/>
            <p:nvPr/>
          </p:nvSpPr>
          <p:spPr>
            <a:xfrm rot="10800000">
              <a:off x="4278190" y="2472183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16"/>
            <p:cNvSpPr/>
            <p:nvPr/>
          </p:nvSpPr>
          <p:spPr>
            <a:xfrm rot="10800000">
              <a:off x="4265315" y="2533458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 5">
  <p:cSld name="CUSTOM_2_1">
    <p:spTree>
      <p:nvGrpSpPr>
        <p:cNvPr id="1" name="Shape 9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5" name="Google Shape;9265;p23"/>
          <p:cNvSpPr txBox="1">
            <a:spLocks noGrp="1"/>
          </p:cNvSpPr>
          <p:nvPr>
            <p:ph type="subTitle" idx="1"/>
          </p:nvPr>
        </p:nvSpPr>
        <p:spPr>
          <a:xfrm>
            <a:off x="1215000" y="2403338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66" name="Google Shape;9266;p23"/>
          <p:cNvSpPr txBox="1">
            <a:spLocks noGrp="1"/>
          </p:cNvSpPr>
          <p:nvPr>
            <p:ph type="subTitle" idx="2"/>
          </p:nvPr>
        </p:nvSpPr>
        <p:spPr>
          <a:xfrm>
            <a:off x="1212900" y="2758075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67" name="Google Shape;9267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68" name="Google Shape;9268;p23"/>
          <p:cNvSpPr txBox="1">
            <a:spLocks noGrp="1"/>
          </p:cNvSpPr>
          <p:nvPr>
            <p:ph type="subTitle" idx="3"/>
          </p:nvPr>
        </p:nvSpPr>
        <p:spPr>
          <a:xfrm>
            <a:off x="3610350" y="2403338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69" name="Google Shape;9269;p23"/>
          <p:cNvSpPr txBox="1">
            <a:spLocks noGrp="1"/>
          </p:cNvSpPr>
          <p:nvPr>
            <p:ph type="subTitle" idx="4"/>
          </p:nvPr>
        </p:nvSpPr>
        <p:spPr>
          <a:xfrm>
            <a:off x="3608250" y="2758075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70" name="Google Shape;9270;p23"/>
          <p:cNvSpPr txBox="1">
            <a:spLocks noGrp="1"/>
          </p:cNvSpPr>
          <p:nvPr>
            <p:ph type="subTitle" idx="5"/>
          </p:nvPr>
        </p:nvSpPr>
        <p:spPr>
          <a:xfrm>
            <a:off x="6005700" y="2403338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71" name="Google Shape;9271;p23"/>
          <p:cNvSpPr txBox="1">
            <a:spLocks noGrp="1"/>
          </p:cNvSpPr>
          <p:nvPr>
            <p:ph type="subTitle" idx="6"/>
          </p:nvPr>
        </p:nvSpPr>
        <p:spPr>
          <a:xfrm>
            <a:off x="6003600" y="2758075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72" name="Google Shape;9272;p23"/>
          <p:cNvSpPr/>
          <p:nvPr/>
        </p:nvSpPr>
        <p:spPr>
          <a:xfrm flipH="1">
            <a:off x="8010525" y="1"/>
            <a:ext cx="1133478" cy="1020782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3" name="Google Shape;9273;p23"/>
          <p:cNvSpPr/>
          <p:nvPr/>
        </p:nvSpPr>
        <p:spPr>
          <a:xfrm rot="10800000" flipH="1">
            <a:off x="-22875" y="4122726"/>
            <a:ext cx="1133478" cy="1020782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8" name="Google Shape;19898;p53"/>
          <p:cNvSpPr/>
          <p:nvPr/>
        </p:nvSpPr>
        <p:spPr>
          <a:xfrm>
            <a:off x="-91437" y="4103627"/>
            <a:ext cx="9326881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99" name="Google Shape;19899;p53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19900" name="Google Shape;19900;p53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1" name="Google Shape;19901;p53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2" name="Google Shape;19902;p53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3" name="Google Shape;19903;p53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4" name="Google Shape;19904;p53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5" name="Google Shape;19905;p53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6" name="Google Shape;19906;p53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7" name="Google Shape;19907;p53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8" name="Google Shape;19908;p53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9" name="Google Shape;19909;p53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0" name="Google Shape;19910;p53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1" name="Google Shape;19911;p53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2" name="Google Shape;19912;p53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3" name="Google Shape;19913;p53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4" name="Google Shape;19914;p53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5" name="Google Shape;19915;p53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6" name="Google Shape;19916;p53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7" name="Google Shape;19917;p53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8" name="Google Shape;19918;p53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9" name="Google Shape;19919;p53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0" name="Google Shape;19920;p53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1" name="Google Shape;19921;p53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2" name="Google Shape;19922;p53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3" name="Google Shape;19923;p53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4" name="Google Shape;19924;p53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5" name="Google Shape;19925;p53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6" name="Google Shape;19926;p53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7" name="Google Shape;19927;p53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8" name="Google Shape;19928;p53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9" name="Google Shape;19929;p53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0" name="Google Shape;19930;p53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1" name="Google Shape;19931;p53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2" name="Google Shape;19932;p53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3" name="Google Shape;19933;p53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4" name="Google Shape;19934;p53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5" name="Google Shape;19935;p53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6" name="Google Shape;19936;p53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7" name="Google Shape;19937;p53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8" name="Google Shape;19938;p53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9" name="Google Shape;19939;p53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0" name="Google Shape;19940;p53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1" name="Google Shape;19941;p53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2" name="Google Shape;19942;p53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3" name="Google Shape;19943;p53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4" name="Google Shape;19944;p53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5" name="Google Shape;19945;p53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6" name="Google Shape;19946;p53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7" name="Google Shape;19947;p53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8" name="Google Shape;19948;p53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9" name="Google Shape;19949;p53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0" name="Google Shape;19950;p53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1" name="Google Shape;19951;p53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2" name="Google Shape;19952;p53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3" name="Google Shape;19953;p53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4" name="Google Shape;19954;p53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5" name="Google Shape;19955;p53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6" name="Google Shape;19956;p53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7" name="Google Shape;19957;p53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8" name="Google Shape;19958;p53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9" name="Google Shape;19959;p53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0" name="Google Shape;19960;p53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1" name="Google Shape;19961;p53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2" name="Google Shape;19962;p53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3" name="Google Shape;19963;p53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4" name="Google Shape;19964;p53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5" name="Google Shape;19965;p53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6" name="Google Shape;19966;p53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7" name="Google Shape;19967;p53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8" name="Google Shape;19968;p53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9" name="Google Shape;19969;p53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0" name="Google Shape;19970;p53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1" name="Google Shape;19971;p53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2" name="Google Shape;19972;p53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3" name="Google Shape;19973;p53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4" name="Google Shape;19974;p53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5" name="Google Shape;19975;p53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6" name="Google Shape;19976;p53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7" name="Google Shape;19977;p53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8" name="Google Shape;19978;p53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9" name="Google Shape;19979;p53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0" name="Google Shape;19980;p53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1" name="Google Shape;19981;p53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2" name="Google Shape;19982;p53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3" name="Google Shape;19983;p53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4" name="Google Shape;19984;p53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5" name="Google Shape;19985;p53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6" name="Google Shape;19986;p53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7" name="Google Shape;19987;p53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8" name="Google Shape;19988;p53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9" name="Google Shape;19989;p53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0" name="Google Shape;19990;p53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1" name="Google Shape;19991;p53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2" name="Google Shape;19992;p53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3" name="Google Shape;19993;p53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4" name="Google Shape;19994;p53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5" name="Google Shape;19995;p53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6" name="Google Shape;19996;p53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7" name="Google Shape;19997;p53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8" name="Google Shape;19998;p53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9" name="Google Shape;19999;p53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0" name="Google Shape;20000;p53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1" name="Google Shape;20001;p53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2" name="Google Shape;20002;p53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3" name="Google Shape;20003;p53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4" name="Google Shape;20004;p53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5" name="Google Shape;20005;p53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6" name="Google Shape;20006;p53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7" name="Google Shape;20007;p53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8" name="Google Shape;20008;p53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9" name="Google Shape;20009;p53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0" name="Google Shape;20010;p53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1" name="Google Shape;20011;p53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2" name="Google Shape;20012;p53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3" name="Google Shape;20013;p53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4" name="Google Shape;20014;p53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5" name="Google Shape;20015;p53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6" name="Google Shape;20016;p53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7" name="Google Shape;20017;p53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8" name="Google Shape;20018;p53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9" name="Google Shape;20019;p53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0" name="Google Shape;20020;p53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1" name="Google Shape;20021;p53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2" name="Google Shape;20022;p53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3" name="Google Shape;20023;p53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4" name="Google Shape;20024;p53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5" name="Google Shape;20025;p53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6" name="Google Shape;20026;p53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7" name="Google Shape;20027;p53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8" name="Google Shape;20028;p53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9" name="Google Shape;20029;p53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0" name="Google Shape;20030;p53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1" name="Google Shape;20031;p53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2" name="Google Shape;20032;p53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3" name="Google Shape;20033;p53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4" name="Google Shape;20034;p53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5" name="Google Shape;20035;p53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6" name="Google Shape;20036;p53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7" name="Google Shape;20037;p53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8" name="Google Shape;20038;p53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9" name="Google Shape;20039;p53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0" name="Google Shape;20040;p53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1" name="Google Shape;20041;p53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2" name="Google Shape;20042;p53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3" name="Google Shape;20043;p53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4" name="Google Shape;20044;p53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5" name="Google Shape;20045;p53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6" name="Google Shape;20046;p53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7" name="Google Shape;20047;p53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8" name="Google Shape;20048;p53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9" name="Google Shape;20049;p53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0" name="Google Shape;20050;p53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1" name="Google Shape;20051;p53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2" name="Google Shape;20052;p53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3" name="Google Shape;20053;p53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4" name="Google Shape;20054;p53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5" name="Google Shape;20055;p53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6" name="Google Shape;20056;p53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7" name="Google Shape;20057;p53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8" name="Google Shape;20058;p53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9" name="Google Shape;20059;p53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0" name="Google Shape;20060;p53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1" name="Google Shape;20061;p53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2" name="Google Shape;20062;p53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3" name="Google Shape;20063;p53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4" name="Google Shape;20064;p53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5" name="Google Shape;20065;p53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6" name="Google Shape;20066;p53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7" name="Google Shape;20067;p53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8" name="Google Shape;20068;p53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9" name="Google Shape;20069;p53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0" name="Google Shape;20070;p53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1" name="Google Shape;20071;p53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2" name="Google Shape;20072;p53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3" name="Google Shape;20073;p53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4" name="Google Shape;20074;p53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5" name="Google Shape;20075;p53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6" name="Google Shape;20076;p53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7" name="Google Shape;20077;p53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8" name="Google Shape;20078;p53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9" name="Google Shape;20079;p53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0" name="Google Shape;20080;p53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1" name="Google Shape;20081;p53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2" name="Google Shape;20082;p53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3" name="Google Shape;20083;p53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4" name="Google Shape;20084;p53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5" name="Google Shape;20085;p53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6" name="Google Shape;20086;p53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7" name="Google Shape;20087;p53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8" name="Google Shape;20088;p53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9" name="Google Shape;20089;p53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0" name="Google Shape;20090;p53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1" name="Google Shape;20091;p53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2" name="Google Shape;20092;p53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3" name="Google Shape;20093;p53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4" name="Google Shape;20094;p53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5" name="Google Shape;20095;p53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6" name="Google Shape;20096;p53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7" name="Google Shape;20097;p53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8" name="Google Shape;20098;p53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9" name="Google Shape;20099;p53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0" name="Google Shape;20100;p53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1" name="Google Shape;20101;p53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2" name="Google Shape;20102;p53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3" name="Google Shape;20103;p53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4" name="Google Shape;20104;p53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5" name="Google Shape;20105;p53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6" name="Google Shape;20106;p53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7" name="Google Shape;20107;p53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8" name="Google Shape;20108;p53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9" name="Google Shape;20109;p53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0" name="Google Shape;20110;p53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1" name="Google Shape;20111;p53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2" name="Google Shape;20112;p53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3" name="Google Shape;20113;p53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4" name="Google Shape;20114;p53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5" name="Google Shape;20115;p53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6" name="Google Shape;20116;p53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7" name="Google Shape;20117;p53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8" name="Google Shape;20118;p53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9" name="Google Shape;20119;p53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0" name="Google Shape;20120;p53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1" name="Google Shape;20121;p53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2" name="Google Shape;20122;p53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3" name="Google Shape;20123;p53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4" name="Google Shape;20124;p53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5" name="Google Shape;20125;p53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6" name="Google Shape;20126;p53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7" name="Google Shape;20127;p53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8" name="Google Shape;20128;p53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9" name="Google Shape;20129;p53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0" name="Google Shape;20130;p53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1" name="Google Shape;20131;p53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2" name="Google Shape;20132;p53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3" name="Google Shape;20133;p53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4" name="Google Shape;20134;p53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5" name="Google Shape;20135;p53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6" name="Google Shape;20136;p53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7" name="Google Shape;20137;p53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8" name="Google Shape;20138;p53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9" name="Google Shape;20139;p53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0" name="Google Shape;20140;p53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1" name="Google Shape;20141;p53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2" name="Google Shape;20142;p53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3" name="Google Shape;20143;p53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4" name="Google Shape;20144;p53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5" name="Google Shape;20145;p53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6" name="Google Shape;20146;p53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7" name="Google Shape;20147;p53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8" name="Google Shape;20148;p53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9" name="Google Shape;20149;p53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0" name="Google Shape;20150;p53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1" name="Google Shape;20151;p53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2" name="Google Shape;20152;p53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3" name="Google Shape;20153;p53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4" name="Google Shape;20154;p53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5" name="Google Shape;20155;p53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6" name="Google Shape;20156;p53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7" name="Google Shape;20157;p53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8" name="Google Shape;20158;p53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9" name="Google Shape;20159;p53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0" name="Google Shape;20160;p53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1" name="Google Shape;20161;p53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2" name="Google Shape;20162;p53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3" name="Google Shape;20163;p53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4" name="Google Shape;20164;p53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5" name="Google Shape;20165;p53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6" name="Google Shape;20166;p53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7" name="Google Shape;20167;p53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8" name="Google Shape;20168;p53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9" name="Google Shape;20169;p53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0" name="Google Shape;20170;p53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1" name="Google Shape;20171;p53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2" name="Google Shape;20172;p53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3" name="Google Shape;20173;p53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4" name="Google Shape;20174;p53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5" name="Google Shape;20175;p53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6" name="Google Shape;20176;p53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7" name="Google Shape;20177;p53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8" name="Google Shape;20178;p53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9" name="Google Shape;20179;p53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0" name="Google Shape;20180;p53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1" name="Google Shape;20181;p53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2" name="Google Shape;20182;p53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3" name="Google Shape;20183;p53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4" name="Google Shape;20184;p53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5" name="Google Shape;20185;p53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6" name="Google Shape;20186;p53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7" name="Google Shape;20187;p53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8" name="Google Shape;20188;p53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9" name="Google Shape;20189;p53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0" name="Google Shape;20190;p53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1" name="Google Shape;20191;p53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2" name="Google Shape;20192;p53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3" name="Google Shape;20193;p53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4" name="Google Shape;20194;p53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5" name="Google Shape;20195;p53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6" name="Google Shape;20196;p53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7" name="Google Shape;20197;p53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8" name="Google Shape;20198;p53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9" name="Google Shape;20199;p53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0" name="Google Shape;20200;p53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1" name="Google Shape;20201;p53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2" name="Google Shape;20202;p53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3" name="Google Shape;20203;p53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4" name="Google Shape;20204;p53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5" name="Google Shape;20205;p53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6" name="Google Shape;20206;p53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7" name="Google Shape;20207;p53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8" name="Google Shape;20208;p53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9" name="Google Shape;20209;p53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0" name="Google Shape;20210;p53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1" name="Google Shape;20211;p53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2" name="Google Shape;20212;p53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3" name="Google Shape;20213;p53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4" name="Google Shape;20214;p53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5" name="Google Shape;20215;p53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6" name="Google Shape;20216;p53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7" name="Google Shape;20217;p53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8" name="Google Shape;20218;p53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9" name="Google Shape;20219;p53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0" name="Google Shape;20220;p53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1" name="Google Shape;20221;p53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2" name="Google Shape;20222;p53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3" name="Google Shape;20223;p53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4" name="Google Shape;20224;p53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5" name="Google Shape;20225;p53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6" name="Google Shape;20226;p53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7" name="Google Shape;20227;p53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8" name="Google Shape;20228;p53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9" name="Google Shape;20229;p53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0" name="Google Shape;20230;p53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1" name="Google Shape;20231;p53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2" name="Google Shape;20232;p53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3" name="Google Shape;20233;p53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4" name="Google Shape;20234;p53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5" name="Google Shape;20235;p53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6" name="Google Shape;20236;p53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7" name="Google Shape;20237;p53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8" name="Google Shape;20238;p53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9" name="Google Shape;20239;p53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0" name="Google Shape;20240;p53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1" name="Google Shape;20241;p53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2" name="Google Shape;20242;p53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3" name="Google Shape;20243;p53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4" name="Google Shape;20244;p53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5" name="Google Shape;20245;p53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6" name="Google Shape;20246;p53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7" name="Google Shape;20247;p53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8" name="Google Shape;20248;p53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9" name="Google Shape;20249;p53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0" name="Google Shape;20250;p53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1" name="Google Shape;20251;p53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2" name="Google Shape;20252;p53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3" name="Google Shape;20253;p53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4" name="Google Shape;20254;p53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5" name="Google Shape;20255;p53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6" name="Google Shape;20256;p53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7" name="Google Shape;20257;p53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8" name="Google Shape;20258;p53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9" name="Google Shape;20259;p53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0" name="Google Shape;20260;p53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1" name="Google Shape;20261;p53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2" name="Google Shape;20262;p53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3" name="Google Shape;20263;p53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4" name="Google Shape;20264;p53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5" name="Google Shape;20265;p53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6" name="Google Shape;20266;p53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7" name="Google Shape;20267;p53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8" name="Google Shape;20268;p53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9" name="Google Shape;20269;p53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0" name="Google Shape;20270;p53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1" name="Google Shape;20271;p53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2" name="Google Shape;20272;p53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3" name="Google Shape;20273;p53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4" name="Google Shape;20274;p53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5" name="Google Shape;20275;p53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6" name="Google Shape;20276;p53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7" name="Google Shape;20277;p53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8" name="Google Shape;20278;p53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9" name="Google Shape;20279;p53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0" name="Google Shape;20280;p53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1" name="Google Shape;20281;p53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2" name="Google Shape;20282;p53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3" name="Google Shape;20283;p53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4" name="Google Shape;20284;p53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5" name="Google Shape;20285;p53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6" name="Google Shape;20286;p53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7" name="Google Shape;20287;p53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8" name="Google Shape;20288;p53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9" name="Google Shape;20289;p53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0" name="Google Shape;20290;p53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1" name="Google Shape;20291;p53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2" name="Google Shape;20292;p53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3" name="Google Shape;20293;p53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4" name="Google Shape;20294;p53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5" name="Google Shape;20295;p53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6" name="Google Shape;20296;p53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7" name="Google Shape;20297;p53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8" name="Google Shape;20298;p53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9" name="Google Shape;20299;p53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0" name="Google Shape;20300;p53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1" name="Google Shape;20301;p53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2" name="Google Shape;20302;p53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3" name="Google Shape;20303;p53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4" name="Google Shape;20304;p53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5" name="Google Shape;20305;p53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6" name="Google Shape;20306;p53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7" name="Google Shape;20307;p53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8" name="Google Shape;20308;p53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9" name="Google Shape;20309;p53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0" name="Google Shape;20310;p53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1" name="Google Shape;20311;p53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2" name="Google Shape;20312;p53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3" name="Google Shape;20313;p53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4" name="Google Shape;20314;p53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5" name="Google Shape;20315;p53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6" name="Google Shape;20316;p53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7" name="Google Shape;20317;p53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8" name="Google Shape;20318;p53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9" name="Google Shape;20319;p53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0" name="Google Shape;20320;p53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1" name="Google Shape;20321;p53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2" name="Google Shape;20322;p53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3" name="Google Shape;20323;p53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4" name="Google Shape;20324;p53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5" name="Google Shape;20325;p53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6" name="Google Shape;20326;p53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7" name="Google Shape;20327;p53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8" name="Google Shape;20328;p53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9" name="Google Shape;20329;p53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0" name="Google Shape;20330;p53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1" name="Google Shape;20331;p53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2" name="Google Shape;20332;p53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3" name="Google Shape;20333;p53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4" name="Google Shape;20334;p53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5" name="Google Shape;20335;p53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6" name="Google Shape;20336;p53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7" name="Google Shape;20337;p53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8" name="Google Shape;20338;p53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9" name="Google Shape;20339;p53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0" name="Google Shape;20340;p53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1" name="Google Shape;20341;p53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2" name="Google Shape;20342;p53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3" name="Google Shape;20343;p53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4" name="Google Shape;20344;p53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5" name="Google Shape;20345;p53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6" name="Google Shape;20346;p53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7" name="Google Shape;20347;p53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8" name="Google Shape;20348;p53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9" name="Google Shape;20349;p53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0" name="Google Shape;20350;p53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1" name="Google Shape;20351;p53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2" name="Google Shape;20352;p53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3" name="Google Shape;20353;p53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4" name="Google Shape;20354;p53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5" name="Google Shape;20355;p53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6" name="Google Shape;20356;p53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7" name="Google Shape;20357;p53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8" name="Google Shape;20358;p53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9" name="Google Shape;20359;p53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0" name="Google Shape;20360;p53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1" name="Google Shape;20361;p53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2" name="Google Shape;20362;p53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63" name="Google Shape;20363;p53"/>
          <p:cNvSpPr/>
          <p:nvPr/>
        </p:nvSpPr>
        <p:spPr>
          <a:xfrm rot="10284816">
            <a:off x="7432085" y="-1126321"/>
            <a:ext cx="2752853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4" name="Google Shape;20364;p53"/>
          <p:cNvSpPr/>
          <p:nvPr/>
        </p:nvSpPr>
        <p:spPr>
          <a:xfrm flipH="1">
            <a:off x="1663975" y="740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5" name="Google Shape;20365;p53"/>
          <p:cNvSpPr/>
          <p:nvPr/>
        </p:nvSpPr>
        <p:spPr>
          <a:xfrm flipH="1">
            <a:off x="431119" y="107552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20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7" name="Google Shape;20367;p54"/>
          <p:cNvSpPr/>
          <p:nvPr/>
        </p:nvSpPr>
        <p:spPr>
          <a:xfrm rot="5400000">
            <a:off x="-2161345" y="2008941"/>
            <a:ext cx="5369585" cy="1199303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8" name="Google Shape;20368;p54"/>
          <p:cNvSpPr/>
          <p:nvPr/>
        </p:nvSpPr>
        <p:spPr>
          <a:xfrm rot="-7617907" flipH="1">
            <a:off x="7250634" y="3261999"/>
            <a:ext cx="2637619" cy="2894050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69" name="Google Shape;20369;p54"/>
          <p:cNvGrpSpPr/>
          <p:nvPr/>
        </p:nvGrpSpPr>
        <p:grpSpPr>
          <a:xfrm rot="10800000">
            <a:off x="7366061" y="11"/>
            <a:ext cx="1777950" cy="1118873"/>
            <a:chOff x="4560800" y="2780575"/>
            <a:chExt cx="421775" cy="265425"/>
          </a:xfrm>
        </p:grpSpPr>
        <p:sp>
          <p:nvSpPr>
            <p:cNvPr id="20370" name="Google Shape;20370;p54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1" name="Google Shape;20371;p54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2" name="Google Shape;20372;p54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3" name="Google Shape;20373;p54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4" name="Google Shape;20374;p54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5" name="Google Shape;20375;p54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6" name="Google Shape;20376;p54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7" name="Google Shape;20377;p54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8" name="Google Shape;20378;p54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9" name="Google Shape;20379;p54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0" name="Google Shape;20380;p54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1" name="Google Shape;20381;p54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2" name="Google Shape;20382;p54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3" name="Google Shape;20383;p54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4" name="Google Shape;20384;p54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5" name="Google Shape;20385;p54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6" name="Google Shape;20386;p54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7" name="Google Shape;20387;p54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8" name="Google Shape;20388;p54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9" name="Google Shape;20389;p54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0" name="Google Shape;20390;p54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1" name="Google Shape;20391;p54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2" name="Google Shape;20392;p54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3" name="Google Shape;20393;p54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4" name="Google Shape;20394;p54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5" name="Google Shape;20395;p54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6" name="Google Shape;20396;p54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7" name="Google Shape;20397;p54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8" name="Google Shape;20398;p54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9" name="Google Shape;20399;p54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0" name="Google Shape;20400;p54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1" name="Google Shape;20401;p54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2" name="Google Shape;20402;p54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3" name="Google Shape;20403;p54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4" name="Google Shape;20404;p54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5" name="Google Shape;20405;p54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6" name="Google Shape;20406;p54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7" name="Google Shape;20407;p54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8" name="Google Shape;20408;p54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9" name="Google Shape;20409;p54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0" name="Google Shape;20410;p54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1" name="Google Shape;20411;p54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2" name="Google Shape;20412;p54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3" name="Google Shape;20413;p54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4" name="Google Shape;20414;p54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5" name="Google Shape;20415;p54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6" name="Google Shape;20416;p54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7" name="Google Shape;20417;p54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8" name="Google Shape;20418;p54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9" name="Google Shape;20419;p54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0" name="Google Shape;20420;p54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1" name="Google Shape;20421;p54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2" name="Google Shape;20422;p54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3" name="Google Shape;20423;p54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4" name="Google Shape;20424;p54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5" name="Google Shape;20425;p54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6" name="Google Shape;20426;p54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7" name="Google Shape;20427;p54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8" name="Google Shape;20428;p54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9" name="Google Shape;20429;p54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0" name="Google Shape;20430;p54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1" name="Google Shape;20431;p54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2" name="Google Shape;20432;p54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3" name="Google Shape;20433;p54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4" name="Google Shape;20434;p54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5" name="Google Shape;20435;p54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6" name="Google Shape;20436;p54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7" name="Google Shape;20437;p54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8" name="Google Shape;20438;p54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9" name="Google Shape;20439;p54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0" name="Google Shape;20440;p54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1" name="Google Shape;20441;p54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2" name="Google Shape;20442;p54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3" name="Google Shape;20443;p54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4" name="Google Shape;20444;p54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5" name="Google Shape;20445;p54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6" name="Google Shape;20446;p54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7" name="Google Shape;20447;p54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8" name="Google Shape;20448;p54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9" name="Google Shape;20449;p54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0" name="Google Shape;20450;p54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1" name="Google Shape;20451;p54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2" name="Google Shape;20452;p54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3" name="Google Shape;20453;p54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4" name="Google Shape;20454;p54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5" name="Google Shape;20455;p54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6" name="Google Shape;20456;p54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7" name="Google Shape;20457;p54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8" name="Google Shape;20458;p54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9" name="Google Shape;20459;p54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0" name="Google Shape;20460;p54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1" name="Google Shape;20461;p54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2" name="Google Shape;20462;p54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3" name="Google Shape;20463;p54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4" name="Google Shape;20464;p54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5" name="Google Shape;20465;p54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6" name="Google Shape;20466;p54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7" name="Google Shape;20467;p54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8" name="Google Shape;20468;p54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9" name="Google Shape;20469;p54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0" name="Google Shape;20470;p54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1" name="Google Shape;20471;p54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2" name="Google Shape;20472;p54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3" name="Google Shape;20473;p54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4" name="Google Shape;20474;p54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5" name="Google Shape;20475;p54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6" name="Google Shape;20476;p54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7" name="Google Shape;20477;p54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8" name="Google Shape;20478;p54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9" name="Google Shape;20479;p54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0" name="Google Shape;20480;p54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1" name="Google Shape;20481;p54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2" name="Google Shape;20482;p54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3" name="Google Shape;20483;p54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4" name="Google Shape;20484;p54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5" name="Google Shape;20485;p54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6" name="Google Shape;20486;p54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7" name="Google Shape;20487;p54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8" name="Google Shape;20488;p54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9" name="Google Shape;20489;p54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0" name="Google Shape;20490;p54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1" name="Google Shape;20491;p54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2" name="Google Shape;20492;p54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3" name="Google Shape;20493;p54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4" name="Google Shape;20494;p54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5" name="Google Shape;20495;p54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6" name="Google Shape;20496;p54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7" name="Google Shape;20497;p54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8" name="Google Shape;20498;p54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9" name="Google Shape;20499;p54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0" name="Google Shape;20500;p54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1" name="Google Shape;20501;p54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2" name="Google Shape;20502;p54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3" name="Google Shape;20503;p54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4" name="Google Shape;20504;p54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5" name="Google Shape;20505;p54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6" name="Google Shape;20506;p54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7" name="Google Shape;20507;p54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8" name="Google Shape;20508;p54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9" name="Google Shape;20509;p54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0" name="Google Shape;20510;p54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1" name="Google Shape;20511;p54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2" name="Google Shape;20512;p54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3" name="Google Shape;20513;p54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4" name="Google Shape;20514;p54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5" name="Google Shape;20515;p54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6" name="Google Shape;20516;p54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7" name="Google Shape;20517;p54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8" name="Google Shape;20518;p54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9" name="Google Shape;20519;p54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0" name="Google Shape;20520;p54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1" name="Google Shape;20521;p54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2" name="Google Shape;20522;p54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3" name="Google Shape;20523;p54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4" name="Google Shape;20524;p54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5" name="Google Shape;20525;p54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6" name="Google Shape;20526;p54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7" name="Google Shape;20527;p54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8" name="Google Shape;20528;p54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9" name="Google Shape;20529;p54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0" name="Google Shape;20530;p54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1" name="Google Shape;20531;p54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2" name="Google Shape;20532;p54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3" name="Google Shape;20533;p54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4" name="Google Shape;20534;p54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5" name="Google Shape;20535;p54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6" name="Google Shape;20536;p54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7" name="Google Shape;20537;p54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8" name="Google Shape;20538;p54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9" name="Google Shape;20539;p54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0" name="Google Shape;20540;p54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1" name="Google Shape;20541;p54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2" name="Google Shape;20542;p54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3" name="Google Shape;20543;p54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4" name="Google Shape;20544;p54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5" name="Google Shape;20545;p54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6" name="Google Shape;20546;p54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7" name="Google Shape;20547;p54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8" name="Google Shape;20548;p54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9" name="Google Shape;20549;p54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0" name="Google Shape;20550;p54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1" name="Google Shape;20551;p54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2" name="Google Shape;20552;p54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3" name="Google Shape;20553;p54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4" name="Google Shape;20554;p54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5" name="Google Shape;20555;p54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6" name="Google Shape;20556;p54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7" name="Google Shape;20557;p54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8" name="Google Shape;20558;p54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9" name="Google Shape;20559;p54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0" name="Google Shape;20560;p54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1" name="Google Shape;20561;p54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2" name="Google Shape;20562;p54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3" name="Google Shape;20563;p54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4" name="Google Shape;20564;p54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5" name="Google Shape;20565;p54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6" name="Google Shape;20566;p54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7" name="Google Shape;20567;p54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8" name="Google Shape;20568;p54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9" name="Google Shape;20569;p54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0" name="Google Shape;20570;p54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1" name="Google Shape;20571;p54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2" name="Google Shape;20572;p54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3" name="Google Shape;20573;p54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4" name="Google Shape;20574;p54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5" name="Google Shape;20575;p54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6" name="Google Shape;20576;p54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7" name="Google Shape;20577;p54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8" name="Google Shape;20578;p54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9" name="Google Shape;20579;p54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0" name="Google Shape;20580;p54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1" name="Google Shape;20581;p54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2" name="Google Shape;20582;p54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3" name="Google Shape;20583;p54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4" name="Google Shape;20584;p54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5" name="Google Shape;20585;p54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6" name="Google Shape;20586;p54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7" name="Google Shape;20587;p54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8" name="Google Shape;20588;p54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9" name="Google Shape;20589;p54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0" name="Google Shape;20590;p54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1" name="Google Shape;20591;p54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2" name="Google Shape;20592;p54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3" name="Google Shape;20593;p54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4" name="Google Shape;20594;p54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5" name="Google Shape;20595;p54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6" name="Google Shape;20596;p54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7" name="Google Shape;20597;p54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8" name="Google Shape;20598;p54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9" name="Google Shape;20599;p54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0" name="Google Shape;20600;p54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1" name="Google Shape;20601;p54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2" name="Google Shape;20602;p54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3" name="Google Shape;20603;p54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4" name="Google Shape;20604;p54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5" name="Google Shape;20605;p54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6" name="Google Shape;20606;p54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7" name="Google Shape;20607;p54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8" name="Google Shape;20608;p54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9" name="Google Shape;20609;p54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0" name="Google Shape;20610;p54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1" name="Google Shape;20611;p54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2" name="Google Shape;20612;p54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3" name="Google Shape;20613;p54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4" name="Google Shape;20614;p54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5" name="Google Shape;20615;p54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6" name="Google Shape;20616;p54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7" name="Google Shape;20617;p54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8" name="Google Shape;20618;p54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9" name="Google Shape;20619;p54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0" name="Google Shape;20620;p54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1" name="Google Shape;20621;p54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2" name="Google Shape;20622;p54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3" name="Google Shape;20623;p54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4" name="Google Shape;20624;p54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5" name="Google Shape;20625;p54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6" name="Google Shape;20626;p54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7" name="Google Shape;20627;p54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8" name="Google Shape;20628;p54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9" name="Google Shape;20629;p54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0" name="Google Shape;20630;p54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1" name="Google Shape;20631;p54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2" name="Google Shape;20632;p54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3" name="Google Shape;20633;p54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4" name="Google Shape;20634;p54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5" name="Google Shape;20635;p54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6" name="Google Shape;20636;p54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7" name="Google Shape;20637;p54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8" name="Google Shape;20638;p54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9" name="Google Shape;20639;p54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0" name="Google Shape;20640;p54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1" name="Google Shape;20641;p54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2" name="Google Shape;20642;p54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3" name="Google Shape;20643;p54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4" name="Google Shape;20644;p54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45" name="Google Shape;20645;p54"/>
          <p:cNvSpPr/>
          <p:nvPr/>
        </p:nvSpPr>
        <p:spPr>
          <a:xfrm rot="10800000" flipH="1">
            <a:off x="410206" y="1976937"/>
            <a:ext cx="846599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6" name="Google Shape;20646;p54"/>
          <p:cNvSpPr/>
          <p:nvPr/>
        </p:nvSpPr>
        <p:spPr>
          <a:xfrm flipH="1">
            <a:off x="351625" y="321040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7" name="Google Shape;20647;p54"/>
          <p:cNvSpPr/>
          <p:nvPr/>
        </p:nvSpPr>
        <p:spPr>
          <a:xfrm flipH="1">
            <a:off x="6945632" y="44783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415900"/>
            <a:ext cx="77040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9" r:id="rId4"/>
    <p:sldLayoutId id="2147483661" r:id="rId5"/>
    <p:sldLayoutId id="2147483662" r:id="rId6"/>
    <p:sldLayoutId id="2147483669" r:id="rId7"/>
    <p:sldLayoutId id="2147483699" r:id="rId8"/>
    <p:sldLayoutId id="2147483700" r:id="rId9"/>
    <p:sldLayoutId id="2147483701" r:id="rId10"/>
    <p:sldLayoutId id="2147483707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ffee Roasts Guide: A Perfect Espresso -Everything You Need to Know -  Espresso Machine Experts">
            <a:extLst>
              <a:ext uri="{FF2B5EF4-FFF2-40B4-BE49-F238E27FC236}">
                <a16:creationId xmlns:a16="http://schemas.microsoft.com/office/drawing/2014/main" id="{D58CAEEB-4964-FED6-8A81-BC0DFE2D2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88" y="822573"/>
            <a:ext cx="4328714" cy="370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0" name="Google Shape;20960;p60"/>
          <p:cNvSpPr/>
          <p:nvPr/>
        </p:nvSpPr>
        <p:spPr>
          <a:xfrm>
            <a:off x="-1330779" y="-742950"/>
            <a:ext cx="12205607" cy="6351814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1" name="Google Shape;20961;p60"/>
          <p:cNvSpPr/>
          <p:nvPr/>
        </p:nvSpPr>
        <p:spPr>
          <a:xfrm>
            <a:off x="7116945" y="3754448"/>
            <a:ext cx="2027055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Vishnu</a:t>
            </a:r>
          </a:p>
        </p:txBody>
      </p:sp>
      <p:sp>
        <p:nvSpPr>
          <p:cNvPr id="20962" name="Google Shape;20962;p60"/>
          <p:cNvSpPr txBox="1">
            <a:spLocks noGrp="1"/>
          </p:cNvSpPr>
          <p:nvPr>
            <p:ph type="ctrTitle"/>
          </p:nvPr>
        </p:nvSpPr>
        <p:spPr>
          <a:xfrm>
            <a:off x="4481364" y="1503667"/>
            <a:ext cx="4243236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000" b="1" dirty="0"/>
              <a:t>Capstone Project: Exploring Coffee Quality Data</a:t>
            </a:r>
            <a:endParaRPr sz="4000" dirty="0"/>
          </a:p>
        </p:txBody>
      </p:sp>
      <p:sp>
        <p:nvSpPr>
          <p:cNvPr id="20964" name="Google Shape;20964;p60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5" name="Google Shape;20965;p60"/>
          <p:cNvGrpSpPr/>
          <p:nvPr/>
        </p:nvGrpSpPr>
        <p:grpSpPr>
          <a:xfrm rot="-5400000">
            <a:off x="-416999" y="3502895"/>
            <a:ext cx="1803243" cy="1536829"/>
            <a:chOff x="3796300" y="2184925"/>
            <a:chExt cx="427775" cy="364575"/>
          </a:xfrm>
        </p:grpSpPr>
        <p:sp>
          <p:nvSpPr>
            <p:cNvPr id="20966" name="Google Shape;20966;p60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7" name="Google Shape;20967;p60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8" name="Google Shape;20968;p60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9" name="Google Shape;20969;p60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0" name="Google Shape;20970;p60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1" name="Google Shape;20971;p60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2" name="Google Shape;20972;p60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3" name="Google Shape;20973;p60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4" name="Google Shape;20974;p60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5" name="Google Shape;20975;p60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6" name="Google Shape;20976;p60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7" name="Google Shape;20977;p60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8" name="Google Shape;20978;p60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9" name="Google Shape;20979;p60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0" name="Google Shape;20980;p60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1" name="Google Shape;20981;p60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2" name="Google Shape;20982;p60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3" name="Google Shape;20983;p60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4" name="Google Shape;20984;p60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5" name="Google Shape;20985;p60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6" name="Google Shape;20986;p60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7" name="Google Shape;20987;p60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8" name="Google Shape;20988;p60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9" name="Google Shape;20989;p60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0" name="Google Shape;20990;p60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1" name="Google Shape;20991;p60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2" name="Google Shape;20992;p60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3" name="Google Shape;20993;p60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4" name="Google Shape;20994;p60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5" name="Google Shape;20995;p60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6" name="Google Shape;20996;p60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7" name="Google Shape;20997;p60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8" name="Google Shape;20998;p60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9" name="Google Shape;20999;p60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0" name="Google Shape;21000;p60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1" name="Google Shape;21001;p60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2" name="Google Shape;21002;p60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3" name="Google Shape;21003;p60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4" name="Google Shape;21004;p60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5" name="Google Shape;21005;p60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6" name="Google Shape;21006;p60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7" name="Google Shape;21007;p60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8" name="Google Shape;21008;p60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9" name="Google Shape;21009;p60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0" name="Google Shape;21010;p60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1" name="Google Shape;21011;p60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2" name="Google Shape;21012;p60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3" name="Google Shape;21013;p60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4" name="Google Shape;21014;p60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5" name="Google Shape;21015;p60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6" name="Google Shape;21016;p60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7" name="Google Shape;21017;p60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8" name="Google Shape;21018;p60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9" name="Google Shape;21019;p60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0" name="Google Shape;21020;p60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1" name="Google Shape;21021;p60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2" name="Google Shape;21022;p60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3" name="Google Shape;21023;p60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4" name="Google Shape;21024;p60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5" name="Google Shape;21025;p60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6" name="Google Shape;21026;p60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7" name="Google Shape;21027;p60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8" name="Google Shape;21028;p60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9" name="Google Shape;21029;p60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0" name="Google Shape;21030;p60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1" name="Google Shape;21031;p60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2" name="Google Shape;21032;p60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3" name="Google Shape;21033;p60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4" name="Google Shape;21034;p60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5" name="Google Shape;21035;p60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6" name="Google Shape;21036;p60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7" name="Google Shape;21037;p60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8" name="Google Shape;21038;p60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9" name="Google Shape;21039;p60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0" name="Google Shape;21040;p60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1" name="Google Shape;21041;p60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2" name="Google Shape;21042;p60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3" name="Google Shape;21043;p60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4" name="Google Shape;21044;p60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5" name="Google Shape;21045;p60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6" name="Google Shape;21046;p60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7" name="Google Shape;21047;p60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8" name="Google Shape;21048;p60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9" name="Google Shape;21049;p60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0" name="Google Shape;21050;p60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1" name="Google Shape;21051;p60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2" name="Google Shape;21052;p60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3" name="Google Shape;21053;p60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4" name="Google Shape;21054;p60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5" name="Google Shape;21055;p60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6" name="Google Shape;21056;p60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7" name="Google Shape;21057;p60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8" name="Google Shape;21058;p60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9" name="Google Shape;21059;p60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0" name="Google Shape;21060;p60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1" name="Google Shape;21061;p60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2" name="Google Shape;21062;p60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3" name="Google Shape;21063;p60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4" name="Google Shape;21064;p60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5" name="Google Shape;21065;p60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6" name="Google Shape;21066;p60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7" name="Google Shape;21067;p60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8" name="Google Shape;21068;p60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9" name="Google Shape;21069;p60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0" name="Google Shape;21070;p60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1" name="Google Shape;21071;p60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2" name="Google Shape;21072;p60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3" name="Google Shape;21073;p60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4" name="Google Shape;21074;p60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5" name="Google Shape;21075;p60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6" name="Google Shape;21076;p60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7" name="Google Shape;21077;p60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8" name="Google Shape;21078;p60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9" name="Google Shape;21079;p60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0" name="Google Shape;21080;p60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1" name="Google Shape;21081;p60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2" name="Google Shape;21082;p60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3" name="Google Shape;21083;p60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4" name="Google Shape;21084;p60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5" name="Google Shape;21085;p60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6" name="Google Shape;21086;p60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7" name="Google Shape;21087;p60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8" name="Google Shape;21088;p60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9" name="Google Shape;21089;p60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0" name="Google Shape;21090;p60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1" name="Google Shape;21091;p60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2" name="Google Shape;21092;p60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3" name="Google Shape;21093;p60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4" name="Google Shape;21094;p60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5" name="Google Shape;21095;p60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6" name="Google Shape;21096;p60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7" name="Google Shape;21097;p60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8" name="Google Shape;21098;p60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9" name="Google Shape;21099;p60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0" name="Google Shape;21100;p60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1" name="Google Shape;21101;p60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2" name="Google Shape;21102;p60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3" name="Google Shape;21103;p60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4" name="Google Shape;21104;p60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5" name="Google Shape;21105;p60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6" name="Google Shape;21106;p60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7" name="Google Shape;21107;p60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8" name="Google Shape;21108;p60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9" name="Google Shape;21109;p60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0" name="Google Shape;21110;p60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1" name="Google Shape;21111;p60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2" name="Google Shape;21112;p60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3" name="Google Shape;21113;p60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4" name="Google Shape;21114;p60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5" name="Google Shape;21115;p60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6" name="Google Shape;21116;p60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7" name="Google Shape;21117;p60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8" name="Google Shape;21118;p60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9" name="Google Shape;21119;p60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0" name="Google Shape;21120;p60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1" name="Google Shape;21121;p60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2" name="Google Shape;21122;p60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3" name="Google Shape;21123;p60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4" name="Google Shape;21124;p60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5" name="Google Shape;21125;p60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6" name="Google Shape;21126;p60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7" name="Google Shape;21127;p60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8" name="Google Shape;21128;p60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9" name="Google Shape;21129;p60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0" name="Google Shape;21130;p60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1" name="Google Shape;21131;p60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2" name="Google Shape;21132;p60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3" name="Google Shape;21133;p60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4" name="Google Shape;21134;p60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5" name="Google Shape;21135;p60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6" name="Google Shape;21136;p60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7" name="Google Shape;21137;p60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8" name="Google Shape;21138;p60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9" name="Google Shape;21139;p60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0" name="Google Shape;21140;p60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1" name="Google Shape;21141;p60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2" name="Google Shape;21142;p60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3" name="Google Shape;21143;p60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4" name="Google Shape;21144;p60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5" name="Google Shape;21145;p60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6" name="Google Shape;21146;p60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7" name="Google Shape;21147;p60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8" name="Google Shape;21148;p60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9" name="Google Shape;21149;p60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0" name="Google Shape;21150;p60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1" name="Google Shape;21151;p60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2" name="Google Shape;21152;p60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3" name="Google Shape;21153;p60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4" name="Google Shape;21154;p60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5" name="Google Shape;21155;p60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6" name="Google Shape;21156;p60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7" name="Google Shape;21157;p60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8" name="Google Shape;21158;p60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9" name="Google Shape;21159;p60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0" name="Google Shape;21160;p60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1" name="Google Shape;21161;p60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2" name="Google Shape;21162;p60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3" name="Google Shape;21163;p60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4" name="Google Shape;21164;p60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5" name="Google Shape;21165;p60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6" name="Google Shape;21166;p60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7" name="Google Shape;21167;p60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8" name="Google Shape;21168;p60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9" name="Google Shape;21169;p60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0" name="Google Shape;21170;p60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1" name="Google Shape;21171;p60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2" name="Google Shape;21172;p60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3" name="Google Shape;21173;p60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4" name="Google Shape;21174;p60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5" name="Google Shape;21175;p60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6" name="Google Shape;21176;p60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7" name="Google Shape;21177;p60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8" name="Google Shape;21178;p60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9" name="Google Shape;21179;p60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0" name="Google Shape;21180;p60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1" name="Google Shape;21181;p60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2" name="Google Shape;21182;p60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3" name="Google Shape;21183;p60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4" name="Google Shape;21184;p60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5" name="Google Shape;21185;p60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6" name="Google Shape;21186;p60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7" name="Google Shape;21187;p60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8" name="Google Shape;21188;p60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9" name="Google Shape;21189;p60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0" name="Google Shape;21190;p60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1" name="Google Shape;21191;p60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2" name="Google Shape;21192;p60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3" name="Google Shape;21193;p60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4" name="Google Shape;21194;p60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5" name="Google Shape;21195;p60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6" name="Google Shape;21196;p60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7" name="Google Shape;21197;p60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8" name="Google Shape;21198;p60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9" name="Google Shape;21199;p60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0" name="Google Shape;21200;p60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1" name="Google Shape;21201;p60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2" name="Google Shape;21202;p60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3" name="Google Shape;21203;p60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4" name="Google Shape;21204;p60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5" name="Google Shape;21205;p60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6" name="Google Shape;21206;p60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7" name="Google Shape;21207;p60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8" name="Google Shape;21208;p60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9" name="Google Shape;21209;p60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0" name="Google Shape;21210;p60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1" name="Google Shape;21211;p60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2" name="Google Shape;21212;p60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3" name="Google Shape;21213;p60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4" name="Google Shape;21214;p60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5" name="Google Shape;21215;p60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6" name="Google Shape;21216;p60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7" name="Google Shape;21217;p60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8" name="Google Shape;21218;p60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9" name="Google Shape;21219;p60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0" name="Google Shape;21220;p60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1" name="Google Shape;21221;p60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2" name="Google Shape;21222;p60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3" name="Google Shape;21223;p60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4" name="Google Shape;21224;p60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5" name="Google Shape;21225;p60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6" name="Google Shape;21226;p60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7" name="Google Shape;21227;p60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8" name="Google Shape;21228;p60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9" name="Google Shape;21229;p60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0" name="Google Shape;21230;p60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1" name="Google Shape;21231;p60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2" name="Google Shape;21232;p60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3" name="Google Shape;21233;p60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4" name="Google Shape;21234;p60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5" name="Google Shape;21235;p60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6" name="Google Shape;21236;p60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7" name="Google Shape;21237;p60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8" name="Google Shape;21238;p60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9" name="Google Shape;21239;p60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0" name="Google Shape;21240;p60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1" name="Google Shape;21241;p60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2" name="Google Shape;21242;p60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3" name="Google Shape;21243;p60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4" name="Google Shape;21244;p60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5" name="Google Shape;21245;p60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6" name="Google Shape;21246;p60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7" name="Google Shape;21247;p60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8" name="Google Shape;21248;p60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9" name="Google Shape;21249;p60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0" name="Google Shape;21250;p60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1" name="Google Shape;21251;p60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2" name="Google Shape;21252;p60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3" name="Google Shape;21253;p60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4" name="Google Shape;21254;p60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5" name="Google Shape;21255;p60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6" name="Google Shape;21256;p60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7" name="Google Shape;21257;p60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8" name="Google Shape;21258;p60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9" name="Google Shape;21259;p60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0" name="Google Shape;21260;p60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1" name="Google Shape;21261;p60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2" name="Google Shape;21262;p60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3" name="Google Shape;21263;p60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4" name="Google Shape;21264;p60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5" name="Google Shape;21265;p60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6" name="Google Shape;21266;p60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7" name="Google Shape;21267;p60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8" name="Google Shape;21268;p60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9" name="Google Shape;21269;p60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0" name="Google Shape;21270;p60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1" name="Google Shape;21271;p60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2" name="Google Shape;21272;p60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3" name="Google Shape;21273;p60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4" name="Google Shape;21274;p60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5" name="Google Shape;21275;p60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6" name="Google Shape;21276;p60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7" name="Google Shape;21277;p60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8" name="Google Shape;21278;p60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9" name="Google Shape;21279;p60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0" name="Google Shape;21280;p60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1" name="Google Shape;21281;p60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2" name="Google Shape;21282;p60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3" name="Google Shape;21283;p60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4" name="Google Shape;21284;p60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5" name="Google Shape;21285;p60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6" name="Google Shape;21286;p60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7" name="Google Shape;21287;p60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8" name="Google Shape;21288;p60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9" name="Google Shape;21289;p60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0" name="Google Shape;21290;p60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1" name="Google Shape;21291;p60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2" name="Google Shape;21292;p60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3" name="Google Shape;21293;p60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4" name="Google Shape;21294;p60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5" name="Google Shape;21295;p60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6" name="Google Shape;21296;p60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7" name="Google Shape;21297;p60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8" name="Google Shape;21298;p60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9" name="Google Shape;21299;p60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0" name="Google Shape;21300;p60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1" name="Google Shape;21301;p60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2" name="Google Shape;21302;p60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3" name="Google Shape;21303;p60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4" name="Google Shape;21304;p60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5" name="Google Shape;21305;p60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6" name="Google Shape;21306;p60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7" name="Google Shape;21307;p60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8" name="Google Shape;21308;p60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9" name="Google Shape;21309;p60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0" name="Google Shape;21310;p60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1" name="Google Shape;21311;p60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2" name="Google Shape;21312;p60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3" name="Google Shape;21313;p60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4" name="Google Shape;21314;p60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5" name="Google Shape;21315;p60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6" name="Google Shape;21316;p60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7" name="Google Shape;21317;p60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8" name="Google Shape;21318;p60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9" name="Google Shape;21319;p60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0" name="Google Shape;21320;p60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1" name="Google Shape;21321;p60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2" name="Google Shape;21322;p60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3" name="Google Shape;21323;p60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4" name="Google Shape;21324;p60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5" name="Google Shape;21325;p60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6" name="Google Shape;21326;p60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7" name="Google Shape;21327;p60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8" name="Google Shape;21328;p60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9" name="Google Shape;21329;p60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0" name="Google Shape;21330;p60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1" name="Google Shape;21331;p60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2" name="Google Shape;21332;p60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3" name="Google Shape;21333;p60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4" name="Google Shape;21334;p60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5" name="Google Shape;21335;p60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6" name="Google Shape;21336;p60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7" name="Google Shape;21337;p60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8" name="Google Shape;21338;p60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9" name="Google Shape;21339;p60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0" name="Google Shape;21340;p60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1" name="Google Shape;21341;p60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2" name="Google Shape;21342;p60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3" name="Google Shape;21343;p60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4" name="Google Shape;21344;p60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5" name="Google Shape;21345;p60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6" name="Google Shape;21346;p60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7" name="Google Shape;21347;p60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8" name="Google Shape;21348;p60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9" name="Google Shape;21349;p60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0" name="Google Shape;21350;p60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1" name="Google Shape;21351;p60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2" name="Google Shape;21352;p60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3" name="Google Shape;21353;p60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4" name="Google Shape;21354;p60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5" name="Google Shape;21355;p60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6" name="Google Shape;21356;p60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7" name="Google Shape;21357;p60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8" name="Google Shape;21358;p60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9" name="Google Shape;21359;p60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0" name="Google Shape;21360;p60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1" name="Google Shape;21361;p60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2" name="Google Shape;21362;p60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3" name="Google Shape;21363;p60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4" name="Google Shape;21364;p60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5" name="Google Shape;21365;p60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6" name="Google Shape;21366;p60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7" name="Google Shape;21367;p60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8" name="Google Shape;21368;p60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9" name="Google Shape;21369;p60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0" name="Google Shape;21370;p60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1" name="Google Shape;21371;p60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2" name="Google Shape;21372;p60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3" name="Google Shape;21373;p60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4" name="Google Shape;21374;p60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5" name="Google Shape;21375;p60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6" name="Google Shape;21376;p60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7" name="Google Shape;21377;p60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8" name="Google Shape;21378;p60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9" name="Google Shape;21379;p60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0" name="Google Shape;21380;p60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1" name="Google Shape;21381;p60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2" name="Google Shape;21382;p60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3" name="Google Shape;21383;p60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4" name="Google Shape;21384;p60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5" name="Google Shape;21385;p60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6" name="Google Shape;21386;p60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7" name="Google Shape;21387;p60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8" name="Google Shape;21388;p60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9" name="Google Shape;21389;p60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0" name="Google Shape;21390;p60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1" name="Google Shape;21391;p60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2" name="Google Shape;21392;p60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3" name="Google Shape;21393;p60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4" name="Google Shape;21394;p60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5" name="Google Shape;21395;p60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6" name="Google Shape;21396;p60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7" name="Google Shape;21397;p60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8" name="Google Shape;21398;p60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9" name="Google Shape;21399;p60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0" name="Google Shape;21400;p60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1" name="Google Shape;21401;p60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2" name="Google Shape;21402;p60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3" name="Google Shape;21403;p60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4" name="Google Shape;21404;p60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5" name="Google Shape;21405;p60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6" name="Google Shape;21406;p60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7" name="Google Shape;21407;p60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8" name="Google Shape;21408;p60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9" name="Google Shape;21409;p60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0" name="Google Shape;21410;p60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1" name="Google Shape;21411;p60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2" name="Google Shape;21412;p60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3" name="Google Shape;21413;p60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4" name="Google Shape;21414;p60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5" name="Google Shape;21415;p60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6" name="Google Shape;21416;p60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7" name="Google Shape;21417;p60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8" name="Google Shape;21418;p60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9" name="Google Shape;21419;p60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0" name="Google Shape;21420;p60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1" name="Google Shape;21421;p60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2" name="Google Shape;21422;p60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3" name="Google Shape;21423;p60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4" name="Google Shape;21424;p60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5" name="Google Shape;21425;p60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6" name="Google Shape;21426;p60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7" name="Google Shape;21427;p60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8" name="Google Shape;21428;p60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29" name="Google Shape;21429;p60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0" name="Google Shape;21430;p60"/>
          <p:cNvSpPr/>
          <p:nvPr/>
        </p:nvSpPr>
        <p:spPr>
          <a:xfrm rot="-3532039" flipH="1">
            <a:off x="702754" y="710595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09E8A-869D-C574-F218-5AFADE07B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402" y="-21676"/>
            <a:ext cx="4243236" cy="1059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BCC6F8-C58D-9452-0638-25FBD6071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20" y="753234"/>
            <a:ext cx="7704000" cy="3773045"/>
          </a:xfrm>
        </p:spPr>
        <p:txBody>
          <a:bodyPr/>
          <a:lstStyle/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Berkshire Swash" panose="020B0604020202020204" charset="0"/>
              </a:rPr>
              <a:t>The dataset covers </a:t>
            </a:r>
            <a:r>
              <a:rPr lang="en-US" sz="1400" b="1" dirty="0">
                <a:latin typeface="Berkshire Swash" panose="020B0604020202020204" charset="0"/>
              </a:rPr>
              <a:t>21 unique countries,21 unique region and 21 unique country partners</a:t>
            </a:r>
            <a:r>
              <a:rPr lang="en-US" sz="1400" dirty="0">
                <a:latin typeface="Berkshire Swash" panose="020B0604020202020204" charset="0"/>
              </a:rPr>
              <a:t>  across Globally.</a:t>
            </a: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400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400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Berkshire Swash" panose="020B0604020202020204" charset="0"/>
              </a:rPr>
              <a:t>The dataset contains </a:t>
            </a:r>
            <a:r>
              <a:rPr lang="en-US" sz="1400" b="1" dirty="0">
                <a:latin typeface="Berkshire Swash" panose="020B0604020202020204" charset="0"/>
              </a:rPr>
              <a:t>11 unique processing methods</a:t>
            </a:r>
            <a:r>
              <a:rPr lang="en-US" sz="1400" dirty="0">
                <a:latin typeface="Berkshire Swash" panose="020B0604020202020204" charset="0"/>
              </a:rPr>
              <a:t>.</a:t>
            </a: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400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400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Berkshire Swash" panose="020B0604020202020204" charset="0"/>
              </a:rPr>
              <a:t>The dataset includes </a:t>
            </a:r>
            <a:r>
              <a:rPr lang="en-US" sz="1400" b="1" dirty="0">
                <a:latin typeface="Berkshire Swash" panose="020B0604020202020204" charset="0"/>
              </a:rPr>
              <a:t>40+ unique coffee varieties</a:t>
            </a:r>
            <a:r>
              <a:rPr lang="en-US" sz="1400" dirty="0">
                <a:latin typeface="Berkshire Swash" panose="020B0604020202020204" charset="0"/>
              </a:rPr>
              <a:t>.</a:t>
            </a: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400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400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Berkshire Swash" panose="020B0604020202020204" charset="0"/>
              </a:rPr>
              <a:t>The dataset includes </a:t>
            </a:r>
            <a:r>
              <a:rPr lang="en-US" sz="1400" b="1" dirty="0">
                <a:latin typeface="Berkshire Swash" panose="020B0604020202020204" charset="0"/>
              </a:rPr>
              <a:t>8 distinct bean colors</a:t>
            </a:r>
            <a:r>
              <a:rPr lang="en-US" sz="1400" dirty="0">
                <a:latin typeface="Berkshire Swash" panose="020B0604020202020204" charset="0"/>
              </a:rPr>
              <a:t> recorded during quality inspection.</a:t>
            </a: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400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Berkshire Swash" panose="020B0604020202020204" charset="0"/>
              </a:rPr>
              <a:t>Total Samples:</a:t>
            </a:r>
            <a:r>
              <a:rPr lang="en-US" sz="1600" dirty="0">
                <a:latin typeface="Berkshire Swash" panose="020B0604020202020204" charset="0"/>
              </a:rPr>
              <a:t> </a:t>
            </a:r>
            <a:r>
              <a:rPr lang="en-US" sz="1400" b="1" dirty="0">
                <a:latin typeface="Berkshire Swash" panose="020B0604020202020204" charset="0"/>
              </a:rPr>
              <a:t>207 rows</a:t>
            </a:r>
            <a:r>
              <a:rPr lang="en-US" sz="1400" dirty="0">
                <a:latin typeface="Berkshire Swash" panose="020B0604020202020204" charset="0"/>
              </a:rPr>
              <a:t> (each row = one unique coffee sample, identified by </a:t>
            </a:r>
            <a:r>
              <a:rPr lang="en-US" sz="1400" dirty="0" err="1">
                <a:latin typeface="Berkshire Swash" panose="020B0604020202020204" charset="0"/>
              </a:rPr>
              <a:t>sample_id</a:t>
            </a:r>
            <a:r>
              <a:rPr lang="en-US" sz="1400" dirty="0">
                <a:latin typeface="Berkshire Swash" panose="020B0604020202020204" charset="0"/>
              </a:rPr>
              <a:t>)</a:t>
            </a: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400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Berkshire Swash" panose="020B0604020202020204" charset="0"/>
              </a:rPr>
              <a:t>Total Attributes:</a:t>
            </a:r>
            <a:r>
              <a:rPr lang="en-US" sz="1600" dirty="0">
                <a:latin typeface="Berkshire Swash" panose="020B0604020202020204" charset="0"/>
              </a:rPr>
              <a:t> </a:t>
            </a:r>
            <a:r>
              <a:rPr lang="en-US" sz="1400" b="1" dirty="0">
                <a:latin typeface="Berkshire Swash" panose="020B0604020202020204" charset="0"/>
              </a:rPr>
              <a:t>31 columns</a:t>
            </a:r>
            <a:r>
              <a:rPr lang="en-US" sz="1400" dirty="0">
                <a:latin typeface="Berkshire Swash" panose="020B0604020202020204" charset="0"/>
              </a:rPr>
              <a:t> capturing </a:t>
            </a:r>
            <a:r>
              <a:rPr lang="en-US" sz="1400" b="1" dirty="0">
                <a:latin typeface="Berkshire Swash" panose="020B0604020202020204" charset="0"/>
              </a:rPr>
              <a:t>sensory, physical, and categorical information</a:t>
            </a:r>
            <a:r>
              <a:rPr lang="en-US" sz="1400" dirty="0">
                <a:latin typeface="Berkshire Swash" panose="020B0604020202020204" charset="0"/>
              </a:rPr>
              <a:t>.</a:t>
            </a:r>
          </a:p>
          <a:p>
            <a:pPr marL="323850" indent="-171450">
              <a:buFont typeface="Wingdings" panose="05000000000000000000" pitchFamily="2" charset="2"/>
              <a:buChar char="Ø"/>
            </a:pPr>
            <a:endParaRPr lang="en-US" dirty="0">
              <a:latin typeface="Berkshire Swash" panose="020B0604020202020204" charset="0"/>
            </a:endParaRP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75522-1107-F64A-1054-9C7B6E65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80" y="120900"/>
            <a:ext cx="7704000" cy="692700"/>
          </a:xfrm>
        </p:spPr>
        <p:txBody>
          <a:bodyPr/>
          <a:lstStyle/>
          <a:p>
            <a:r>
              <a:rPr lang="en-IN" dirty="0"/>
              <a:t>Overview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623797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A754C8-107F-3AA1-4213-25E69258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1250"/>
            <a:ext cx="7704000" cy="694806"/>
          </a:xfrm>
        </p:spPr>
        <p:txBody>
          <a:bodyPr/>
          <a:lstStyle/>
          <a:p>
            <a:r>
              <a:rPr lang="en-IN" dirty="0"/>
              <a:t>Understand the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9E75E9-BCA0-4261-D783-048163C45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959166"/>
            <a:ext cx="862875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This dataset comes from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CQI Arabica Coffee Quality Reports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Each row represents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coffee sample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evaluated by professional graders.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Key columns include: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Country of Origin, Region, Variety, Processing </a:t>
            </a:r>
            <a:r>
              <a:rPr lang="en-US" altLang="en-US" sz="1600" b="1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ethod, Colors , 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(descriptive       details)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Grading date, Expiry </a:t>
            </a:r>
            <a:r>
              <a:rPr lang="en-US" altLang="en-US" sz="1600" b="1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ate, Harvest year, Lot number, Partner , Altitude,</a:t>
            </a:r>
            <a:r>
              <a:rPr lang="en-US" altLang="en-US" sz="1600" b="1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 Moisture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(metadata)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Sensory Scores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: aroma, flavor, acidity, body, aftertaste, balance, etc.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600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Number of bags, Bag weight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Total Cup Points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(overall score, usually out of 100)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Defects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: category 1 defects, category 2 defects, quakers (-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quality indicators).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600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Keys: Country key , Processing key , variety key , color key , partner key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79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7366E5-D5D9-F160-8CDE-B9793721C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592861"/>
              </p:ext>
            </p:extLst>
          </p:nvPr>
        </p:nvGraphicFramePr>
        <p:xfrm>
          <a:off x="416312" y="282498"/>
          <a:ext cx="10229386" cy="4794692"/>
        </p:xfrm>
        <a:graphic>
          <a:graphicData uri="http://schemas.openxmlformats.org/drawingml/2006/table">
            <a:tbl>
              <a:tblPr firstRow="1" bandRow="1">
                <a:tableStyleId>{61B834AF-9D20-4B37-9585-B8CA29478536}</a:tableStyleId>
              </a:tblPr>
              <a:tblGrid>
                <a:gridCol w="2865901">
                  <a:extLst>
                    <a:ext uri="{9D8B030D-6E8A-4147-A177-3AD203B41FA5}">
                      <a16:colId xmlns:a16="http://schemas.microsoft.com/office/drawing/2014/main" val="429735834"/>
                    </a:ext>
                  </a:extLst>
                </a:gridCol>
                <a:gridCol w="2865901">
                  <a:extLst>
                    <a:ext uri="{9D8B030D-6E8A-4147-A177-3AD203B41FA5}">
                      <a16:colId xmlns:a16="http://schemas.microsoft.com/office/drawing/2014/main" val="4240556838"/>
                    </a:ext>
                  </a:extLst>
                </a:gridCol>
                <a:gridCol w="4497584">
                  <a:extLst>
                    <a:ext uri="{9D8B030D-6E8A-4147-A177-3AD203B41FA5}">
                      <a16:colId xmlns:a16="http://schemas.microsoft.com/office/drawing/2014/main" val="2709262771"/>
                    </a:ext>
                  </a:extLst>
                </a:gridCol>
              </a:tblGrid>
              <a:tr h="616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1800" dirty="0">
                          <a:latin typeface="Berkshire Swash" panose="020B0604020202020204" charset="0"/>
                          <a:cs typeface="Aharoni" panose="02010803020104030203" pitchFamily="2" charset="-79"/>
                        </a:rPr>
                        <a:t>Category</a:t>
                      </a:r>
                      <a:endParaRPr lang="en-IN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Berkshire Swash" panose="020B0604020202020204" charset="0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Berkshire Swash" panose="020B0604020202020204" charset="0"/>
                          <a:cs typeface="Aharoni" panose="02010803020104030203" pitchFamily="2" charset="-79"/>
                        </a:rPr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1600" dirty="0">
                          <a:latin typeface="Berkshire Swash" panose="020B0604020202020204" charset="0"/>
                          <a:cs typeface="Aharoni" panose="02010803020104030203" pitchFamily="2" charset="-79"/>
                        </a:rPr>
                        <a:t>Meaning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92888"/>
                  </a:ext>
                </a:extLst>
              </a:tr>
              <a:tr h="1763377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IN" sz="1400" dirty="0">
                          <a:latin typeface="Berkshire Swash" panose="020B0604020202020204" charset="0"/>
                        </a:rPr>
                        <a:t>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latin typeface="Berkshire Swash" panose="020B0604020202020204" charset="0"/>
                        </a:rPr>
                        <a:t>Sample Id ,Country key , processing key , variety key ,color key , partner key , Country, Region, Variety, Processing Method, Grading Date, Expiration Date , Harvest Year , Lot Number , color ,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erkshire Swash" panose="020B0604020202020204" charset="0"/>
                        </a:rPr>
                        <a:t>Basic details about where and how the coffee was grown and processed.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95503"/>
                  </a:ext>
                </a:extLst>
              </a:tr>
              <a:tr h="1135734"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  <a:buNone/>
                      </a:pPr>
                      <a:r>
                        <a:rPr lang="en-IN" sz="1400" b="0" dirty="0">
                          <a:latin typeface="Berkshire Swash" panose="020B0604020202020204" charset="0"/>
                        </a:rPr>
                        <a:t>Sensory</a:t>
                      </a:r>
                      <a:r>
                        <a:rPr lang="en-IN" b="1" dirty="0">
                          <a:latin typeface="Berkshire Swash" panose="020B0604020202020204" charset="0"/>
                        </a:rPr>
                        <a:t> </a:t>
                      </a:r>
                      <a:r>
                        <a:rPr lang="en-IN" b="0" dirty="0">
                          <a:latin typeface="Berkshire Swash" panose="020B0604020202020204" charset="0"/>
                        </a:rPr>
                        <a:t>Attributes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erkshire Swash" panose="020B0604020202020204" charset="0"/>
                        </a:rPr>
                        <a:t>Aroma, Flavor, Aftertaste, Acidity, Body, Balance, Uniformity, Clean Cup, Sweetness , overall , Altitude , Moisture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erkshire Swash" panose="020B0604020202020204" charset="0"/>
                        </a:rPr>
                        <a:t>Scores (0–10) given by expert graders describing taste, smell, and mouthfeel and in which range coffee has grown and at what moisture percentage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825945"/>
                  </a:ext>
                </a:extLst>
              </a:tr>
              <a:tr h="56170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Berkshire Swash" panose="020B0604020202020204" charset="0"/>
                        </a:rPr>
                        <a:t>Quality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Berkshire Swash" panose="020B0604020202020204" charset="0"/>
                        </a:rPr>
                        <a:t>Total Cup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erkshire Swash" panose="020B0604020202020204" charset="0"/>
                        </a:rPr>
                        <a:t>Overall score (out of 100) summarizing the coffee’s quality.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305517"/>
                  </a:ext>
                </a:extLst>
              </a:tr>
              <a:tr h="71730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dirty="0">
                          <a:latin typeface="Berkshire Swash" panose="020B0604020202020204" charset="0"/>
                        </a:rPr>
                        <a:t>Defects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erkshire Swash" panose="020B0604020202020204" charset="0"/>
                        </a:rPr>
                        <a:t>Category 1 Defects, Category 2 Defects, Quakers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Berkshire Swash" panose="020B0604020202020204" charset="0"/>
                        </a:rPr>
                        <a:t>Negative qualities (broken beans, bad taste, etc.) that reduce cup quality.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39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5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 lbs. Fresh Unroasted 100% Arabica Coffee Beans, Various Crop Imports">
            <a:extLst>
              <a:ext uri="{FF2B5EF4-FFF2-40B4-BE49-F238E27FC236}">
                <a16:creationId xmlns:a16="http://schemas.microsoft.com/office/drawing/2014/main" id="{CB754062-F9B6-E14F-CCE7-0A9DF48A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4" y="146957"/>
            <a:ext cx="8792936" cy="4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Data Preprocessing in Machine Learning? | Data Science Process">
            <a:extLst>
              <a:ext uri="{FF2B5EF4-FFF2-40B4-BE49-F238E27FC236}">
                <a16:creationId xmlns:a16="http://schemas.microsoft.com/office/drawing/2014/main" id="{4F42236B-9266-BB42-B9BA-FA0D942E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10" y="537951"/>
            <a:ext cx="4631473" cy="3647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253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6" name="Google Shape;21436;p61"/>
          <p:cNvSpPr txBox="1">
            <a:spLocks noGrp="1"/>
          </p:cNvSpPr>
          <p:nvPr>
            <p:ph type="title"/>
          </p:nvPr>
        </p:nvSpPr>
        <p:spPr>
          <a:xfrm>
            <a:off x="213360" y="42563"/>
            <a:ext cx="7950455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in Power Query Editor: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73EEE-667D-61C2-5A1B-7D6C1FFA53F9}"/>
              </a:ext>
            </a:extLst>
          </p:cNvPr>
          <p:cNvSpPr txBox="1"/>
          <p:nvPr/>
        </p:nvSpPr>
        <p:spPr>
          <a:xfrm>
            <a:off x="213360" y="735263"/>
            <a:ext cx="83857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Berkshire Swash" panose="020B0604020202020204" charset="0"/>
                <a:cs typeface="Aharoni" panose="02010803020104030203" pitchFamily="2" charset="-79"/>
              </a:rPr>
              <a:t>Column Names :</a:t>
            </a:r>
            <a:endParaRPr lang="en-IN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lvl="1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Standardized all column names to lowercase with underscores (e.g., Country of Origin → 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country_of_origin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).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1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rgbClr val="FF0000"/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Reason: 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Ensures consistency and avoids issues during analysis or Power BI modelling </a:t>
            </a:r>
            <a:r>
              <a:rPr lang="en-IN" b="1" dirty="0">
                <a:latin typeface="Berkshire Swash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IN" dirty="0">
              <a:latin typeface="Berkshire Swash" panose="020B0604020202020204" charset="0"/>
              <a:cs typeface="Aharoni" panose="02010803020104030203" pitchFamily="2" charset="-79"/>
            </a:endParaRPr>
          </a:p>
          <a:p>
            <a:r>
              <a:rPr lang="en-IN" b="1" dirty="0">
                <a:latin typeface="Berkshire Swash" panose="020B0604020202020204" charset="0"/>
              </a:rPr>
              <a:t>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Berkshire Swash" panose="020B0604020202020204" charset="0"/>
                <a:cs typeface="Aharoni" panose="02010803020104030203" pitchFamily="2" charset="-79"/>
              </a:rPr>
              <a:t>ID :</a:t>
            </a:r>
            <a:endParaRPr lang="en-IN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Converted id column to text type to avoid accidental numeric treatment.  </a:t>
            </a:r>
          </a:p>
          <a:p>
            <a:endParaRPr lang="en-IN" sz="1200" b="1" dirty="0">
              <a:solidFill>
                <a:schemeClr val="bg2">
                  <a:lumMod val="50000"/>
                </a:schemeClr>
              </a:solidFill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Berkshire Swash" panose="020B0604020202020204" charset="0"/>
                <a:cs typeface="Aharoni" panose="02010803020104030203" pitchFamily="2" charset="-79"/>
              </a:rPr>
              <a:t>Lot Number :</a:t>
            </a:r>
            <a:endParaRPr lang="en-IN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Standardized values by trimming and capitalizing each word.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Corrected inconsistencies across countries and regions.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Replaced null values with “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not_available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”                                                                 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bg2">
                  <a:lumMod val="50000"/>
                </a:schemeClr>
              </a:solidFill>
              <a:latin typeface="Berkshire Swash" panose="020B0604020202020204" charset="0"/>
              <a:cs typeface="Aharoni" panose="02010803020104030203" pitchFamily="2" charset="-79"/>
            </a:endParaRPr>
          </a:p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Berkshire Swash" panose="020B0604020202020204" charset="0"/>
                <a:cs typeface="Aharoni" panose="02010803020104030203" pitchFamily="2" charset="-79"/>
              </a:rPr>
              <a:t>Country of Origin &amp; Region :</a:t>
            </a:r>
            <a:endParaRPr lang="en-IN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Removed extra non-English characters (e.g., 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台灣咖啡研究室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 → Taiwan Coffee Laboratory).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rgbClr val="FF0000"/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Reason: 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Ensures clean text for visualization and avoids encoding issues.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Trimmed spaces, cleaned text, and capitalized each word for uniformity.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Removed null and replaced it with 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not_available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IN" sz="1200" b="1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Berkshire Swash" panose="020B0604020202020204" charset="0"/>
                <a:cs typeface="Aharoni" panose="02010803020104030203" pitchFamily="2" charset="-79"/>
              </a:rPr>
              <a:t>In Country Partner :</a:t>
            </a:r>
            <a:endParaRPr lang="en-IN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Trimmed and cleaned text.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Standardized by capitalizing each word for consistency.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IN" sz="1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2492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E73EEE-667D-61C2-5A1B-7D6C1FFA53F9}"/>
              </a:ext>
            </a:extLst>
          </p:cNvPr>
          <p:cNvSpPr txBox="1"/>
          <p:nvPr/>
        </p:nvSpPr>
        <p:spPr>
          <a:xfrm>
            <a:off x="360919" y="528465"/>
            <a:ext cx="79504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Berkshire Swash" panose="020B0604020202020204" charset="0"/>
                <a:cs typeface="Aharoni" panose="02010803020104030203" pitchFamily="2" charset="-79"/>
              </a:rPr>
              <a:t>Altitude :</a:t>
            </a:r>
            <a:endParaRPr lang="en-IN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Replaced invalid numeric entries like 4895 A 5650 and 1200~1600 with 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hypen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(-).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Split mixed values (e.g., “1200-1400”) using delimiters and where there is low altitude and max altitude took average of it and then created a clean custom column.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Found Outliers  and Null values removed from Altitude column and replaced them with median altitude.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Berkshire Swash" panose="020B0604020202020204" charset="0"/>
              </a:rPr>
              <a:t> </a:t>
            </a:r>
          </a:p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Berkshire Swash" panose="020B0604020202020204" charset="0"/>
                <a:cs typeface="Aharoni" panose="02010803020104030203" pitchFamily="2" charset="-79"/>
              </a:rPr>
              <a:t>Bag Weight :</a:t>
            </a:r>
            <a:endParaRPr lang="en-IN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Split values to remove the “kg” text, kept numeric only.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Outliers above 100kg were replaced with the standard industry bag weight (60kg).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Removed invalid or extreme values (like 19,200kg).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Final column retained clean and realistic bag weights.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Created custom column Total weight.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bg2">
                  <a:lumMod val="50000"/>
                </a:schemeClr>
              </a:solidFill>
              <a:latin typeface="Berkshire Swash" panose="020B0604020202020204" charset="0"/>
              <a:cs typeface="Aharoni" panose="02010803020104030203" pitchFamily="2" charset="-79"/>
            </a:endParaRPr>
          </a:p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Berkshire Swash" panose="020B0604020202020204" charset="0"/>
                <a:cs typeface="Aharoni" panose="02010803020104030203" pitchFamily="2" charset="-79"/>
              </a:rPr>
              <a:t>Harvest Year :</a:t>
            </a:r>
            <a:endParaRPr lang="en-IN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Splitted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 values by delimiter where multiple years existed.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Extracted only the Harvest Start Year to maintain consistency  and removed end year because for some rows there is no end year</a:t>
            </a:r>
          </a:p>
          <a:p>
            <a:pPr lvl="0"/>
            <a:endParaRPr lang="en-IN" sz="1200" b="1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Berkshire Swash" panose="020B0604020202020204" charset="0"/>
                <a:cs typeface="Times New Roman" panose="02020603050405020304" pitchFamily="18" charset="0"/>
              </a:rPr>
              <a:t>Grading Date:</a:t>
            </a:r>
            <a:endParaRPr lang="en-IN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Converted all values to lowercase for uniformity.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Cleaned suffixes (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st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, 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nd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, 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rd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, 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th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).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Corrected spelling (e.g., “</a:t>
            </a:r>
            <a:r>
              <a:rPr lang="en-IN" sz="1200" b="1" dirty="0" err="1">
                <a:latin typeface="Berkshire Swash" panose="020B0604020202020204" charset="0"/>
                <a:cs typeface="Times New Roman" panose="02020603050405020304" pitchFamily="18" charset="0"/>
              </a:rPr>
              <a:t>Augu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” → “August”) and converted to proper date type.</a:t>
            </a:r>
            <a:endParaRPr lang="en-IN" sz="1200" dirty="0"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lvl="0"/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21436;p61">
            <a:extLst>
              <a:ext uri="{FF2B5EF4-FFF2-40B4-BE49-F238E27FC236}">
                <a16:creationId xmlns:a16="http://schemas.microsoft.com/office/drawing/2014/main" id="{842125A2-2209-41EC-F38B-1BAD7E21411B}"/>
              </a:ext>
            </a:extLst>
          </p:cNvPr>
          <p:cNvSpPr txBox="1">
            <a:spLocks/>
          </p:cNvSpPr>
          <p:nvPr/>
        </p:nvSpPr>
        <p:spPr>
          <a:xfrm>
            <a:off x="360919" y="90720"/>
            <a:ext cx="7950455" cy="60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Data </a:t>
            </a:r>
            <a:r>
              <a:rPr lang="en-US" dirty="0" err="1"/>
              <a:t>PreProcessing</a:t>
            </a:r>
            <a:r>
              <a:rPr lang="en-US" dirty="0"/>
              <a:t> in Power Query Editor:</a:t>
            </a:r>
          </a:p>
        </p:txBody>
      </p:sp>
    </p:spTree>
    <p:extLst>
      <p:ext uri="{BB962C8B-B14F-4D97-AF65-F5344CB8AC3E}">
        <p14:creationId xmlns:p14="http://schemas.microsoft.com/office/powerpoint/2010/main" val="3238012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EA6E75-8AB2-65D1-474B-96A9FC7D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80" y="604956"/>
            <a:ext cx="7704000" cy="4401384"/>
          </a:xfrm>
        </p:spPr>
        <p:txBody>
          <a:bodyPr/>
          <a:lstStyle/>
          <a:p>
            <a:pPr marL="152400" indent="0">
              <a:buNone/>
            </a:pPr>
            <a:r>
              <a:rPr lang="en-IN" sz="1400" b="1" dirty="0">
                <a:highlight>
                  <a:srgbClr val="FFFF00"/>
                </a:highlight>
                <a:latin typeface="Berkshire Swash" panose="020B0604020202020204" charset="0"/>
                <a:cs typeface="Aharoni" panose="02010803020104030203" pitchFamily="2" charset="-79"/>
              </a:rPr>
              <a:t>Processing Method :</a:t>
            </a:r>
            <a:endParaRPr lang="en-IN" sz="1400" dirty="0">
              <a:highlight>
                <a:srgbClr val="FFFF00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323850" indent="-171450">
              <a:buFont typeface="Wingdings" panose="05000000000000000000" pitchFamily="2" charset="2"/>
              <a:buChar char="Ø"/>
            </a:pPr>
            <a:r>
              <a:rPr lang="en-IN" b="1" dirty="0">
                <a:latin typeface="Berkshire Swash" panose="020B0604020202020204" charset="0"/>
              </a:rPr>
              <a:t>        </a:t>
            </a: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Simplified values (e.g., Washed / Wet → Washed).</a:t>
            </a:r>
            <a:r>
              <a:rPr lang="en-IN" sz="1200" dirty="0">
                <a:latin typeface="Berkshire Swash" panose="020B0604020202020204" charset="0"/>
                <a:cs typeface="Times New Roman" panose="02020603050405020304" pitchFamily="18" charset="0"/>
              </a:rPr>
              <a:t> </a:t>
            </a:r>
          </a:p>
          <a:p>
            <a:pPr marL="32385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latin typeface="Berkshire Swash" panose="020B0604020202020204" charset="0"/>
                <a:cs typeface="Times New Roman" panose="02020603050405020304" pitchFamily="18" charset="0"/>
              </a:rPr>
              <a:t>        Reason: The meaning of both words are same </a:t>
            </a:r>
          </a:p>
          <a:p>
            <a:pPr marL="323850" indent="-1714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Split text by delimiter / and removed secondary column (noise).</a:t>
            </a:r>
            <a:endParaRPr lang="en-IN" sz="1200" dirty="0">
              <a:solidFill>
                <a:schemeClr val="bg1">
                  <a:lumMod val="50000"/>
                </a:schemeClr>
              </a:solidFill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323850" lvl="0" indent="-1714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Renamed and standardized column names.</a:t>
            </a:r>
            <a:endParaRPr lang="en-IN" sz="1200" dirty="0">
              <a:solidFill>
                <a:schemeClr val="bg1">
                  <a:lumMod val="50000"/>
                </a:schemeClr>
              </a:solidFill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323850" lvl="0" indent="-1714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Replaced null values with Unknown for completeness.</a:t>
            </a:r>
          </a:p>
          <a:p>
            <a:pPr marL="152400" indent="0">
              <a:buNone/>
            </a:pPr>
            <a:r>
              <a:rPr lang="en-IN" sz="1400" b="1" dirty="0" err="1">
                <a:highlight>
                  <a:srgbClr val="00FFFF"/>
                </a:highlight>
                <a:latin typeface="Berkshire Swash" panose="020B0604020202020204" charset="0"/>
                <a:cs typeface="Aharoni" panose="02010803020104030203" pitchFamily="2" charset="-79"/>
              </a:rPr>
              <a:t>Color</a:t>
            </a:r>
            <a:r>
              <a:rPr lang="en-IN" sz="1400" b="1" dirty="0">
                <a:highlight>
                  <a:srgbClr val="00FFFF"/>
                </a:highlight>
                <a:latin typeface="Berkshire Swash" panose="020B0604020202020204" charset="0"/>
                <a:cs typeface="Aharoni" panose="02010803020104030203" pitchFamily="2" charset="-79"/>
              </a:rPr>
              <a:t> :</a:t>
            </a:r>
            <a:endParaRPr lang="en-IN" sz="1400" dirty="0">
              <a:highlight>
                <a:srgbClr val="00FFFF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3238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Trimmed spaces, converted text to lowercase.</a:t>
            </a:r>
            <a:endParaRPr lang="en-IN" sz="1200" dirty="0">
              <a:solidFill>
                <a:schemeClr val="bg1">
                  <a:lumMod val="50000"/>
                </a:schemeClr>
              </a:solidFill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3238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Standardized similar values: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  </a:t>
            </a:r>
          </a:p>
          <a:p>
            <a:pPr marL="323850" lvl="0" indent="-171450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       </a:t>
            </a: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“yellow green”, “yellow- green”, “</a:t>
            </a:r>
            <a:r>
              <a:rPr lang="en-IN" sz="1200" b="1" dirty="0" err="1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yello</a:t>
            </a: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-green” → yellow-green</a:t>
            </a:r>
          </a:p>
          <a:p>
            <a:pPr marL="323850" lvl="0" indent="-1714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       “bluish-green”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 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  <a:sym typeface="Wingdings" panose="05000000000000000000" pitchFamily="2" charset="2"/>
              </a:rPr>
              <a:t>     </a:t>
            </a: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  <a:sym typeface="Wingdings" panose="05000000000000000000" pitchFamily="2" charset="2"/>
              </a:rPr>
              <a:t>blue-green</a:t>
            </a:r>
          </a:p>
          <a:p>
            <a:pPr marL="323850" lvl="0" indent="-1714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“brownish-green 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  <a:sym typeface="Wingdings" panose="05000000000000000000" pitchFamily="2" charset="2"/>
              </a:rPr>
              <a:t>brownish-green</a:t>
            </a:r>
          </a:p>
          <a:p>
            <a:pPr marL="152400" indent="0">
              <a:buNone/>
            </a:pPr>
            <a:r>
              <a:rPr lang="en-IN" sz="1400" b="1" dirty="0">
                <a:highlight>
                  <a:srgbClr val="FFFF00"/>
                </a:highlight>
                <a:latin typeface="Berkshire Swash" panose="020B0604020202020204" charset="0"/>
                <a:cs typeface="Aharoni" panose="02010803020104030203" pitchFamily="2" charset="-79"/>
              </a:rPr>
              <a:t>Variety :</a:t>
            </a:r>
            <a:endParaRPr lang="en-IN" sz="1400" dirty="0">
              <a:highlight>
                <a:srgbClr val="FFFF00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Trimmed, cleaned, and capitalized each word.</a:t>
            </a:r>
            <a:endParaRPr lang="en-IN" sz="1200" dirty="0">
              <a:solidFill>
                <a:schemeClr val="bg1">
                  <a:lumMod val="50000"/>
                </a:schemeClr>
              </a:solidFill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Replaced null and missing values with Unknown</a:t>
            </a:r>
            <a:r>
              <a:rPr lang="en-IN" b="1" dirty="0">
                <a:latin typeface="Berkshire Swash" panose="020B0604020202020204" charset="0"/>
              </a:rPr>
              <a:t>.</a:t>
            </a:r>
          </a:p>
          <a:p>
            <a:pPr marL="152400" indent="0">
              <a:buNone/>
            </a:pPr>
            <a:r>
              <a:rPr lang="en-IN" sz="1400" b="1" dirty="0">
                <a:highlight>
                  <a:srgbClr val="00FFFF"/>
                </a:highlight>
                <a:latin typeface="Berkshire Swash" panose="020B0604020202020204" charset="0"/>
                <a:cs typeface="Aharoni" panose="02010803020104030203" pitchFamily="2" charset="-79"/>
              </a:rPr>
              <a:t>Status :</a:t>
            </a:r>
            <a:endParaRPr lang="en-IN" sz="1400" dirty="0">
              <a:highlight>
                <a:srgbClr val="00FFFF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323850" lvl="0" indent="-1714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Standardized by trimming, cleaning, and capitalizing each word for consistency.</a:t>
            </a:r>
          </a:p>
          <a:p>
            <a:pPr marL="152400" indent="0">
              <a:buNone/>
            </a:pPr>
            <a:r>
              <a:rPr lang="en-IN" sz="1400" b="1" dirty="0">
                <a:highlight>
                  <a:srgbClr val="FFFF00"/>
                </a:highlight>
                <a:latin typeface="Berkshire Swash" panose="020B0604020202020204" charset="0"/>
                <a:cs typeface="Aharoni" panose="02010803020104030203" pitchFamily="2" charset="-79"/>
              </a:rPr>
              <a:t>Total Cup Points :</a:t>
            </a:r>
            <a:endParaRPr lang="en-IN" sz="1400" dirty="0">
              <a:highlight>
                <a:srgbClr val="FFFF00"/>
              </a:highlight>
              <a:latin typeface="Berkshire Swash" panose="020B0604020202020204" charset="0"/>
              <a:cs typeface="Aharoni" panose="02010803020104030203" pitchFamily="2" charset="-79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Recalculated Total Cup Points based on sum of key sensory attributes (aroma, </a:t>
            </a:r>
            <a:r>
              <a:rPr lang="en-IN" sz="1200" b="1" dirty="0" err="1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flavor</a:t>
            </a: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, acidity, etc.).</a:t>
            </a:r>
            <a:endParaRPr lang="en-IN" sz="1200" dirty="0">
              <a:solidFill>
                <a:schemeClr val="bg1">
                  <a:lumMod val="50000"/>
                </a:schemeClr>
              </a:solidFill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Removed the old inconsistent column and kept the recomputed one for accuracy.</a:t>
            </a:r>
            <a:endParaRPr lang="en-IN" sz="1200" dirty="0">
              <a:solidFill>
                <a:schemeClr val="bg1">
                  <a:lumMod val="50000"/>
                </a:schemeClr>
              </a:solidFill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323850" lvl="0" indent="-171450">
              <a:buFont typeface="Wingdings" panose="05000000000000000000" pitchFamily="2" charset="2"/>
              <a:buChar char="Ø"/>
            </a:pPr>
            <a:endParaRPr lang="en-IN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0" lvl="0" indent="-171450">
              <a:buFont typeface="Wingdings" panose="05000000000000000000" pitchFamily="2" charset="2"/>
              <a:buChar char="Ø"/>
            </a:pPr>
            <a:endParaRPr lang="en-IN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indent="0">
              <a:buNone/>
            </a:pPr>
            <a:endParaRPr lang="en-IN" sz="12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Google Shape;21436;p61">
            <a:extLst>
              <a:ext uri="{FF2B5EF4-FFF2-40B4-BE49-F238E27FC236}">
                <a16:creationId xmlns:a16="http://schemas.microsoft.com/office/drawing/2014/main" id="{70358293-5DC7-4086-6344-FA3B7C7FF611}"/>
              </a:ext>
            </a:extLst>
          </p:cNvPr>
          <p:cNvSpPr txBox="1">
            <a:spLocks/>
          </p:cNvSpPr>
          <p:nvPr/>
        </p:nvSpPr>
        <p:spPr>
          <a:xfrm>
            <a:off x="410480" y="52392"/>
            <a:ext cx="7950455" cy="55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Data </a:t>
            </a:r>
            <a:r>
              <a:rPr lang="en-US" dirty="0" err="1"/>
              <a:t>PreProcessing</a:t>
            </a:r>
            <a:r>
              <a:rPr lang="en-US" dirty="0"/>
              <a:t> in Power Query Editor:</a:t>
            </a:r>
          </a:p>
        </p:txBody>
      </p:sp>
    </p:spTree>
    <p:extLst>
      <p:ext uri="{BB962C8B-B14F-4D97-AF65-F5344CB8AC3E}">
        <p14:creationId xmlns:p14="http://schemas.microsoft.com/office/powerpoint/2010/main" val="125874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op Data Modeling Tools for 2024: A Guide for Analysts &amp; Engineers">
            <a:extLst>
              <a:ext uri="{FF2B5EF4-FFF2-40B4-BE49-F238E27FC236}">
                <a16:creationId xmlns:a16="http://schemas.microsoft.com/office/drawing/2014/main" id="{64585E21-F0FF-F7F1-551D-54C4267C0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6" y="125411"/>
            <a:ext cx="8783308" cy="494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1A5ED-6403-087B-46F4-3D4CE1C2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178" y="212944"/>
            <a:ext cx="3206596" cy="1799831"/>
          </a:xfrm>
          <a:prstGeom prst="rect">
            <a:avLst/>
          </a:prstGeom>
        </p:spPr>
      </p:pic>
      <p:sp>
        <p:nvSpPr>
          <p:cNvPr id="10" name="Google Shape;21478;p65">
            <a:extLst>
              <a:ext uri="{FF2B5EF4-FFF2-40B4-BE49-F238E27FC236}">
                <a16:creationId xmlns:a16="http://schemas.microsoft.com/office/drawing/2014/main" id="{ED80E9F7-ADEF-0499-5CC9-8ED892775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54214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>
                <a:solidFill>
                  <a:srgbClr val="FFFF00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Data Modelling!</a:t>
            </a:r>
            <a:endParaRPr sz="7000" dirty="0">
              <a:solidFill>
                <a:srgbClr val="FFFF00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</p:spTree>
    <p:extLst>
      <p:ext uri="{BB962C8B-B14F-4D97-AF65-F5344CB8AC3E}">
        <p14:creationId xmlns:p14="http://schemas.microsoft.com/office/powerpoint/2010/main" val="243206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EA95DA-1D6D-530A-39E1-9C0F0471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8839" y="349405"/>
            <a:ext cx="3983778" cy="4542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AEC860-9A2B-DCD0-7D12-1ECB6F22EF99}"/>
              </a:ext>
            </a:extLst>
          </p:cNvPr>
          <p:cNvSpPr txBox="1"/>
          <p:nvPr/>
        </p:nvSpPr>
        <p:spPr>
          <a:xfrm>
            <a:off x="231383" y="118052"/>
            <a:ext cx="363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Why We Need a Data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Berkshire Swash" panose="020B0604020202020204" charset="0"/>
                <a:cs typeface="Aharoni" panose="02010803020104030203" pitchFamily="2" charset="-79"/>
              </a:rPr>
              <a:t>Model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?</a:t>
            </a:r>
            <a:endParaRPr lang="en-IN" sz="18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E7710-85C3-7E9F-05A9-FAD64F97FBD9}"/>
              </a:ext>
            </a:extLst>
          </p:cNvPr>
          <p:cNvSpPr txBox="1"/>
          <p:nvPr/>
        </p:nvSpPr>
        <p:spPr>
          <a:xfrm>
            <a:off x="231381" y="559298"/>
            <a:ext cx="3151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From Raw Data to Usable Insights</a:t>
            </a:r>
            <a:endParaRPr lang="en-IN" dirty="0">
              <a:solidFill>
                <a:schemeClr val="bg2">
                  <a:lumMod val="50000"/>
                </a:schemeClr>
              </a:solidFill>
              <a:latin typeface="Berkshire Swash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2F6F98A-3160-4E61-FE53-9B41E749B21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1382" y="1246767"/>
            <a:ext cx="4556207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Raw coffee data contained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scores, defects, dates, and attributes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mixed in one big table.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Directly analyzing raw data makes it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hard to maintain, slow, and confusing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Data modeling helps us: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accent1">
                  <a:lumMod val="50000"/>
                </a:schemeClr>
              </a:solidFill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          Organize data into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Fact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Dimension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tables.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          Improve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performance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accuracy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of reports.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         Allow flexible slicing (by country, method,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partner,etc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00A3F-31B9-37EF-229F-D4006DE33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767880"/>
            <a:ext cx="7704000" cy="4139400"/>
          </a:xfrm>
        </p:spPr>
        <p:txBody>
          <a:bodyPr/>
          <a:lstStyle/>
          <a:p>
            <a:pPr marL="152400" indent="0">
              <a:buNone/>
            </a:pPr>
            <a:r>
              <a:rPr lang="en-IN" sz="1600" i="1" dirty="0">
                <a:latin typeface="Berkshire Swash" panose="020B0604020202020204" charset="0"/>
                <a:cs typeface="Aharoni" panose="02010803020104030203" pitchFamily="2" charset="-79"/>
              </a:rPr>
              <a:t>Star Schema for Coffee Quality Analysis</a:t>
            </a:r>
          </a:p>
          <a:p>
            <a:pPr marL="152400" indent="0">
              <a:buNone/>
            </a:pPr>
            <a:endParaRPr lang="en-IN" sz="1600" dirty="0">
              <a:latin typeface="Berkshire Swash" panose="020B0604020202020204" charset="0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b="1" dirty="0">
                <a:latin typeface="Berkshire Swash" panose="020B0604020202020204" charset="0"/>
                <a:cs typeface="Aharoni" panose="02010803020104030203" pitchFamily="2" charset="-79"/>
              </a:rPr>
              <a:t>Fact Table</a:t>
            </a:r>
            <a:r>
              <a:rPr lang="en-IN" sz="1400" dirty="0">
                <a:latin typeface="Berkshire Swash" panose="020B0604020202020204" charset="0"/>
                <a:cs typeface="Aharoni" panose="02010803020104030203" pitchFamily="2" charset="-79"/>
              </a:rPr>
              <a:t>: </a:t>
            </a:r>
            <a:r>
              <a:rPr lang="en-IN" sz="1200" dirty="0">
                <a:latin typeface="Berkshire Swash" panose="020B0604020202020204" charset="0"/>
              </a:rPr>
              <a:t>Fact Coffee  </a:t>
            </a:r>
          </a:p>
          <a:p>
            <a:pPr marL="152400" indent="0">
              <a:buNone/>
            </a:pPr>
            <a:endParaRPr lang="en-IN" sz="1200" dirty="0">
              <a:latin typeface="Berkshire Swash" panose="020B0604020202020204" charset="0"/>
            </a:endParaRPr>
          </a:p>
          <a:p>
            <a:pPr marL="323850" indent="-171450">
              <a:buFont typeface="Wingdings" panose="05000000000000000000" pitchFamily="2" charset="2"/>
              <a:buChar char="v"/>
            </a:pPr>
            <a:r>
              <a:rPr lang="en-IN" dirty="0">
                <a:latin typeface="Berkshire Swash" panose="020B0604020202020204" charset="0"/>
              </a:rPr>
              <a:t> 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Holds measurable values (aroma,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flavor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 ……, defects, total cup points, grading date , expiring date , altitude , moisture, harvest year and Keys from dim tables)</a:t>
            </a:r>
          </a:p>
          <a:p>
            <a:pPr marL="323850" indent="-171450">
              <a:buFont typeface="Wingdings" panose="05000000000000000000" pitchFamily="2" charset="2"/>
              <a:buChar char="Ø"/>
            </a:pPr>
            <a:endParaRPr lang="en-IN" sz="1200" dirty="0">
              <a:solidFill>
                <a:schemeClr val="bg1">
                  <a:lumMod val="50000"/>
                </a:schemeClr>
              </a:solidFill>
              <a:latin typeface="Berkshire Swash" panose="020B0604020202020204" charset="0"/>
              <a:cs typeface="Times New Roman" panose="02020603050405020304" pitchFamily="18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latin typeface="Berkshire Swash" panose="020B0604020202020204" charset="0"/>
                <a:cs typeface="Aharoni" panose="02010803020104030203" pitchFamily="2" charset="-79"/>
              </a:rPr>
              <a:t>Dimension Tables</a:t>
            </a:r>
            <a:r>
              <a:rPr lang="en-IN" sz="1400" dirty="0">
                <a:latin typeface="Berkshire Swash" panose="020B0604020202020204" charset="0"/>
                <a:cs typeface="Aharoni" panose="02010803020104030203" pitchFamily="2" charset="-79"/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Dim Country – country &amp; region information.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Dim Processing Method – coffee processing types.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Dim Variety – coffee bean varieties.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Dim Date – built from grading date (trend &amp; time analysis).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Dim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 – bean </a:t>
            </a:r>
            <a:r>
              <a:rPr lang="en-IN" sz="1200" dirty="0" err="1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color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 classifications.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Berkshire Swash" panose="020B0604020202020204" charset="0"/>
                <a:cs typeface="Times New Roman" panose="02020603050405020304" pitchFamily="18" charset="0"/>
              </a:rPr>
              <a:t>Dim Partner – partner details (labs, graders, organizations).</a:t>
            </a:r>
          </a:p>
          <a:p>
            <a:pPr marL="15240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2B0FB5-AF1E-D5CB-117B-8AC80EF3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00" y="155189"/>
            <a:ext cx="7704000" cy="692700"/>
          </a:xfrm>
        </p:spPr>
        <p:txBody>
          <a:bodyPr/>
          <a:lstStyle/>
          <a:p>
            <a:r>
              <a:rPr lang="en-IN" dirty="0"/>
              <a:t>Data Model Design</a:t>
            </a:r>
          </a:p>
        </p:txBody>
      </p:sp>
    </p:spTree>
    <p:extLst>
      <p:ext uri="{BB962C8B-B14F-4D97-AF65-F5344CB8AC3E}">
        <p14:creationId xmlns:p14="http://schemas.microsoft.com/office/powerpoint/2010/main" val="312398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coffee beans white background Stock Photo | Adobe Stock">
            <a:extLst>
              <a:ext uri="{FF2B5EF4-FFF2-40B4-BE49-F238E27FC236}">
                <a16:creationId xmlns:a16="http://schemas.microsoft.com/office/drawing/2014/main" id="{797D5A7E-8246-67C8-A45C-78E5C791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275"/>
            <a:ext cx="9144000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36" name="Google Shape;21436;p61"/>
          <p:cNvSpPr txBox="1">
            <a:spLocks noGrp="1"/>
          </p:cNvSpPr>
          <p:nvPr>
            <p:ph type="title"/>
          </p:nvPr>
        </p:nvSpPr>
        <p:spPr>
          <a:xfrm>
            <a:off x="75945" y="78825"/>
            <a:ext cx="4734594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4499B57-4720-0B20-EB50-28E5CB2BA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3265" y="771525"/>
            <a:ext cx="815418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This project analyzes CQI’s Arabica coffee quality dataset to uncover          insights into coffee origins, processing methods, and sensory attributes.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It builds a structured data model with KPIs, DAX measures, and interactive Power BI dashboards.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The goal is to help identify quality trends, top-performing countries, and key factors driving coffee excellence.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8" name="Google Shape;21758;p67"/>
          <p:cNvSpPr txBox="1">
            <a:spLocks noGrp="1"/>
          </p:cNvSpPr>
          <p:nvPr>
            <p:ph type="title"/>
          </p:nvPr>
        </p:nvSpPr>
        <p:spPr>
          <a:xfrm>
            <a:off x="1929825" y="2177600"/>
            <a:ext cx="53349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sp>
        <p:nvSpPr>
          <p:cNvPr id="21759" name="Google Shape;21759;p67"/>
          <p:cNvSpPr txBox="1">
            <a:spLocks noGrp="1"/>
          </p:cNvSpPr>
          <p:nvPr>
            <p:ph type="subTitle" idx="1"/>
          </p:nvPr>
        </p:nvSpPr>
        <p:spPr>
          <a:xfrm>
            <a:off x="1189852" y="3439810"/>
            <a:ext cx="6605407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Deep  Analysis with Visulaization page by page</a:t>
            </a:r>
            <a:endParaRPr sz="2400" dirty="0">
              <a:solidFill>
                <a:schemeClr val="accent2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  <p:sp>
        <p:nvSpPr>
          <p:cNvPr id="21760" name="Google Shape;21760;p67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1" name="Google Shape;21761;p67"/>
          <p:cNvSpPr txBox="1">
            <a:spLocks noGrp="1"/>
          </p:cNvSpPr>
          <p:nvPr>
            <p:ph type="title" idx="2"/>
          </p:nvPr>
        </p:nvSpPr>
        <p:spPr>
          <a:xfrm>
            <a:off x="3869950" y="1094175"/>
            <a:ext cx="14547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62" name="Google Shape;21762;p67"/>
          <p:cNvSpPr/>
          <p:nvPr/>
        </p:nvSpPr>
        <p:spPr>
          <a:xfrm rot="5400000" flipH="1">
            <a:off x="519539" y="41045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2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FBEDA-E9EF-4AF6-608E-F5B69002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80" y="337933"/>
            <a:ext cx="7704000" cy="692700"/>
          </a:xfrm>
        </p:spPr>
        <p:txBody>
          <a:bodyPr/>
          <a:lstStyle/>
          <a:p>
            <a:r>
              <a:rPr lang="en-IN" dirty="0"/>
              <a:t>Executive 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540563-FF45-5949-0F74-32B2672EEA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30633"/>
            <a:ext cx="851154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Our dataset covers </a:t>
            </a: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207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coffee samples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with a total of </a:t>
            </a: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637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recorded defects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The overall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average cup score is 83.71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— good quality, but improvement potential exists.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defect rate is high (65.7%)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, which significantly impacts quality and supply.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Moisture level averages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10.74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, which is within the acceptable range for coffee stability.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Top 5 countries by quality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Taiwan, Ethiopia, </a:t>
            </a:r>
            <a:r>
              <a:rPr lang="en-US" altLang="en-US" sz="1800" b="1" dirty="0" err="1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G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autamela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, Tanzania, and Madagascar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842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AE1B2D6-9011-754A-2ACA-7D88D2D0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419" y="175259"/>
            <a:ext cx="8703283" cy="48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0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EEA53E-8D05-D6EC-6E50-B7FFD26F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197100"/>
            <a:ext cx="7704000" cy="692700"/>
          </a:xfrm>
        </p:spPr>
        <p:txBody>
          <a:bodyPr/>
          <a:lstStyle/>
          <a:p>
            <a:r>
              <a:rPr lang="en-IN" dirty="0"/>
              <a:t>Sensory Attributes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3E9270-217F-C362-62AC-4D94CBAE5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0519" y="1021881"/>
            <a:ext cx="826008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Sensory quality was broken into 10 key attributes.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Clean Cup, Sweetness, and Uniformity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scored almost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perfect (10/10)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— showing coffee has strong potential when well-processed.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Other attributes like Aroma (7.72), Flavor (7.74), Aftertaste (7.60) are slightly lower.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By altitude: Higher altitude correlates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better Avg Cup Scores (~85+)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Processing method analysis shows variation — Double Anaerobic, Semi Washed, Honey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Mossto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) methods lead the quality.</a:t>
            </a:r>
          </a:p>
        </p:txBody>
      </p:sp>
    </p:spTree>
    <p:extLst>
      <p:ext uri="{BB962C8B-B14F-4D97-AF65-F5344CB8AC3E}">
        <p14:creationId xmlns:p14="http://schemas.microsoft.com/office/powerpoint/2010/main" val="665512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E9A07-9EE0-3A6B-5FDF-C92E6524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428" y="89061"/>
            <a:ext cx="8799144" cy="49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8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71B09-C16B-714C-3527-60D2BD77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6114"/>
            <a:ext cx="7704000" cy="692700"/>
          </a:xfrm>
        </p:spPr>
        <p:txBody>
          <a:bodyPr/>
          <a:lstStyle/>
          <a:p>
            <a:r>
              <a:rPr lang="en-IN" dirty="0"/>
              <a:t>Origin and Defects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E63618-DB22-118B-C9AD-CE2A42861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1" y="1144067"/>
            <a:ext cx="745626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Out of </a:t>
            </a: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1.59M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total coffee weight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, </a:t>
            </a: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1.41M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(88.74%) is defective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, leaving only ~179K as usable.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Guatemala, Honduras, and Brazil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contribute the highest defective weights.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Category-wise defects: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Category 1 defects: </a:t>
            </a: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28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Category 2 defects: </a:t>
            </a: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466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Quakers: </a:t>
            </a: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143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Defective weight % is extremely high in some regions (Ethiopia 100%, Myanmar 100%, etc.), highlighting major risks.</a:t>
            </a:r>
          </a:p>
        </p:txBody>
      </p:sp>
    </p:spTree>
    <p:extLst>
      <p:ext uri="{BB962C8B-B14F-4D97-AF65-F5344CB8AC3E}">
        <p14:creationId xmlns:p14="http://schemas.microsoft.com/office/powerpoint/2010/main" val="2309271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A8751-9D78-5518-9C17-A93968D7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438" y="34325"/>
            <a:ext cx="8921124" cy="50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89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5E479-3A8F-6D80-E09E-6534CF60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00" y="205740"/>
            <a:ext cx="7704000" cy="640080"/>
          </a:xfrm>
        </p:spPr>
        <p:txBody>
          <a:bodyPr/>
          <a:lstStyle/>
          <a:p>
            <a:r>
              <a:rPr lang="en-IN" dirty="0"/>
              <a:t>What-if Analysis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32E36C-75FF-1E09-AD14-E2DC197C9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6200" y="984319"/>
            <a:ext cx="779915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We modeled scenarios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altitude thresholds and defect reduction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With adjustments,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What-If Avg Cup Score = 83.77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 (slightly higher than baseline).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Altitude-adjusted Avg Score 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84.30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, showing altitude is a critical factor.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Coffee saved (non-defective supply) = </a:t>
            </a: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  <a:latin typeface="Berkshire Swash" panose="020B0604020202020204" charset="0"/>
                <a:cs typeface="Aharoni" panose="02010803020104030203" pitchFamily="2" charset="-79"/>
              </a:rPr>
              <a:t>423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K kg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Supply remaining after adjustments 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~42.3% of total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This shows how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targeted altitude sourcing + defect reduction can save supply while maintaining quality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108821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46363-6373-F20B-6410-2975116C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240" y="91440"/>
            <a:ext cx="8873519" cy="50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40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8" name="Google Shape;21758;p67"/>
          <p:cNvSpPr txBox="1">
            <a:spLocks noGrp="1"/>
          </p:cNvSpPr>
          <p:nvPr>
            <p:ph type="title"/>
          </p:nvPr>
        </p:nvSpPr>
        <p:spPr>
          <a:xfrm>
            <a:off x="1929825" y="2177600"/>
            <a:ext cx="53349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21759" name="Google Shape;21759;p67"/>
          <p:cNvSpPr txBox="1">
            <a:spLocks noGrp="1"/>
          </p:cNvSpPr>
          <p:nvPr>
            <p:ph type="subTitle" idx="1"/>
          </p:nvPr>
        </p:nvSpPr>
        <p:spPr>
          <a:xfrm>
            <a:off x="1909800" y="3416950"/>
            <a:ext cx="5167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>
                    <a:lumMod val="50000"/>
                  </a:schemeClr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Outcome of Project</a:t>
            </a:r>
            <a:endParaRPr sz="2400" dirty="0">
              <a:solidFill>
                <a:schemeClr val="accent3">
                  <a:lumMod val="50000"/>
                </a:schemeClr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  <p:sp>
        <p:nvSpPr>
          <p:cNvPr id="21760" name="Google Shape;21760;p67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1" name="Google Shape;21761;p67"/>
          <p:cNvSpPr txBox="1">
            <a:spLocks noGrp="1"/>
          </p:cNvSpPr>
          <p:nvPr>
            <p:ph type="title" idx="2"/>
          </p:nvPr>
        </p:nvSpPr>
        <p:spPr>
          <a:xfrm>
            <a:off x="3869950" y="1094175"/>
            <a:ext cx="14547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762" name="Google Shape;21762;p67"/>
          <p:cNvSpPr/>
          <p:nvPr/>
        </p:nvSpPr>
        <p:spPr>
          <a:xfrm rot="5400000" flipH="1">
            <a:off x="519539" y="41045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0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ffee beans white background Stock Photo | Adobe Stock">
            <a:extLst>
              <a:ext uri="{FF2B5EF4-FFF2-40B4-BE49-F238E27FC236}">
                <a16:creationId xmlns:a16="http://schemas.microsoft.com/office/drawing/2014/main" id="{32A530C6-6D08-AE5A-AD25-242476B8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175"/>
            <a:ext cx="9144000" cy="46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36" name="Google Shape;21436;p61"/>
          <p:cNvSpPr txBox="1">
            <a:spLocks noGrp="1"/>
          </p:cNvSpPr>
          <p:nvPr>
            <p:ph type="title"/>
          </p:nvPr>
        </p:nvSpPr>
        <p:spPr>
          <a:xfrm>
            <a:off x="75945" y="78825"/>
            <a:ext cx="6086316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Objective and Constraints :</a:t>
            </a:r>
            <a:endParaRPr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4499B57-4720-0B20-EB50-28E5CB2BA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976" y="799055"/>
            <a:ext cx="8154186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The Coffee Quality Institute (CQI) is a non-profit organization that works to improve the quality and value of coffee worldwide. It was founded in 1996 and has its headquarters in California, USA.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Berkshire Swash" panose="020B0604020202020204" charset="0"/>
              <a:cs typeface="Aharoni" panose="02010803020104030203" pitchFamily="2" charset="-79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  <a:cs typeface="Aharoni" panose="02010803020104030203" pitchFamily="2" charset="-79"/>
              </a:rPr>
              <a:t>The organization works with coffee growers, processors, roasters, and other stakeholders to improve Coffee quality standards, promote sustainability, and support the development of the specialty coffee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industry.</a:t>
            </a:r>
          </a:p>
        </p:txBody>
      </p:sp>
    </p:spTree>
    <p:extLst>
      <p:ext uri="{BB962C8B-B14F-4D97-AF65-F5344CB8AC3E}">
        <p14:creationId xmlns:p14="http://schemas.microsoft.com/office/powerpoint/2010/main" val="700679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E73EEE-667D-61C2-5A1B-7D6C1FFA53F9}"/>
              </a:ext>
            </a:extLst>
          </p:cNvPr>
          <p:cNvSpPr txBox="1"/>
          <p:nvPr/>
        </p:nvSpPr>
        <p:spPr>
          <a:xfrm>
            <a:off x="430306" y="737658"/>
            <a:ext cx="8095130" cy="390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Berkshire Swash"/>
                <a:sym typeface="Open Sans"/>
              </a:rPr>
              <a:t>What are the key determinants of coffee quality as evaluated through sensory attributes such as aroma, flavor, acidity, etc.?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-      Aroma, flavor, Acidity, Body are the key attributes that impacts Coffee Quality much 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       Castillo, Redbourn varieties are the top two Coffee Qualities.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accent3">
                  <a:lumMod val="50000"/>
                </a:schemeClr>
              </a:solidFill>
              <a:latin typeface="Berkshire Swash"/>
              <a:ea typeface="Times New Roman" panose="02020603050405020304" pitchFamily="18" charset="0"/>
              <a:sym typeface="Open Sans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Berkshire Swash"/>
              </a:rPr>
              <a:t>Is there a correlation between processing methods, origin regions, and coffee quality scores?</a:t>
            </a:r>
            <a:endParaRPr lang="en-US" sz="2200" dirty="0">
              <a:solidFill>
                <a:schemeClr val="accent3">
                  <a:lumMod val="50000"/>
                </a:schemeClr>
              </a:solidFill>
              <a:latin typeface="Berkshire Swash"/>
              <a:sym typeface="Open Sans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      The processing method impacts the coffee Bean attributes such as Acidity, Aroma, Body, Balance.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      Regions in high Altitude produces Good Quality of Coffee Beans.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Berkshire Swash"/>
              <a:sym typeface="Open Sans"/>
            </a:endParaRPr>
          </a:p>
        </p:txBody>
      </p:sp>
      <p:sp>
        <p:nvSpPr>
          <p:cNvPr id="4" name="Google Shape;21436;p61">
            <a:extLst>
              <a:ext uri="{FF2B5EF4-FFF2-40B4-BE49-F238E27FC236}">
                <a16:creationId xmlns:a16="http://schemas.microsoft.com/office/drawing/2014/main" id="{842125A2-2209-41EC-F38B-1BAD7E21411B}"/>
              </a:ext>
            </a:extLst>
          </p:cNvPr>
          <p:cNvSpPr txBox="1">
            <a:spLocks/>
          </p:cNvSpPr>
          <p:nvPr/>
        </p:nvSpPr>
        <p:spPr>
          <a:xfrm>
            <a:off x="75944" y="44958"/>
            <a:ext cx="7950455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Insights:</a:t>
            </a:r>
          </a:p>
        </p:txBody>
      </p:sp>
      <p:grpSp>
        <p:nvGrpSpPr>
          <p:cNvPr id="6" name="Google Shape;26708;p127">
            <a:extLst>
              <a:ext uri="{FF2B5EF4-FFF2-40B4-BE49-F238E27FC236}">
                <a16:creationId xmlns:a16="http://schemas.microsoft.com/office/drawing/2014/main" id="{DAC45EF8-DCBF-22B1-833A-73A532ABC69D}"/>
              </a:ext>
            </a:extLst>
          </p:cNvPr>
          <p:cNvGrpSpPr/>
          <p:nvPr/>
        </p:nvGrpSpPr>
        <p:grpSpPr>
          <a:xfrm>
            <a:off x="396740" y="1765004"/>
            <a:ext cx="380082" cy="379193"/>
            <a:chOff x="5424975" y="3223066"/>
            <a:chExt cx="1001171" cy="1040800"/>
          </a:xfrm>
        </p:grpSpPr>
        <p:sp>
          <p:nvSpPr>
            <p:cNvPr id="7" name="Google Shape;26709;p127">
              <a:extLst>
                <a:ext uri="{FF2B5EF4-FFF2-40B4-BE49-F238E27FC236}">
                  <a16:creationId xmlns:a16="http://schemas.microsoft.com/office/drawing/2014/main" id="{7605ACBC-B39C-53B8-7676-631FD744FAA4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710;p127">
              <a:extLst>
                <a:ext uri="{FF2B5EF4-FFF2-40B4-BE49-F238E27FC236}">
                  <a16:creationId xmlns:a16="http://schemas.microsoft.com/office/drawing/2014/main" id="{70AC670A-52F4-3982-6011-676B22DF454C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11;p127">
              <a:extLst>
                <a:ext uri="{FF2B5EF4-FFF2-40B4-BE49-F238E27FC236}">
                  <a16:creationId xmlns:a16="http://schemas.microsoft.com/office/drawing/2014/main" id="{A58D80B8-B67B-F31A-80ED-03A4CECCB260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712;p127">
              <a:extLst>
                <a:ext uri="{FF2B5EF4-FFF2-40B4-BE49-F238E27FC236}">
                  <a16:creationId xmlns:a16="http://schemas.microsoft.com/office/drawing/2014/main" id="{7A79012F-B163-52A3-DD33-2E2A9DC7AB11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713;p127">
              <a:extLst>
                <a:ext uri="{FF2B5EF4-FFF2-40B4-BE49-F238E27FC236}">
                  <a16:creationId xmlns:a16="http://schemas.microsoft.com/office/drawing/2014/main" id="{C4DA61B8-0EAF-3ECD-8634-0000FCD0791E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14;p127">
              <a:extLst>
                <a:ext uri="{FF2B5EF4-FFF2-40B4-BE49-F238E27FC236}">
                  <a16:creationId xmlns:a16="http://schemas.microsoft.com/office/drawing/2014/main" id="{57B667DE-8A83-4F66-7301-6D35FE705868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715;p127">
              <a:extLst>
                <a:ext uri="{FF2B5EF4-FFF2-40B4-BE49-F238E27FC236}">
                  <a16:creationId xmlns:a16="http://schemas.microsoft.com/office/drawing/2014/main" id="{B44A473F-18A8-29CB-F6B5-190F306F29F3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716;p127">
              <a:extLst>
                <a:ext uri="{FF2B5EF4-FFF2-40B4-BE49-F238E27FC236}">
                  <a16:creationId xmlns:a16="http://schemas.microsoft.com/office/drawing/2014/main" id="{2E6229F7-F44A-A6B0-C589-FA691E314BC0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17;p127">
              <a:extLst>
                <a:ext uri="{FF2B5EF4-FFF2-40B4-BE49-F238E27FC236}">
                  <a16:creationId xmlns:a16="http://schemas.microsoft.com/office/drawing/2014/main" id="{6704E6AF-F84F-E89B-9626-B17A49AD8491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18;p127">
              <a:extLst>
                <a:ext uri="{FF2B5EF4-FFF2-40B4-BE49-F238E27FC236}">
                  <a16:creationId xmlns:a16="http://schemas.microsoft.com/office/drawing/2014/main" id="{DA6EA538-FE52-0A55-1599-38F4B126C8E6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19;p127">
              <a:extLst>
                <a:ext uri="{FF2B5EF4-FFF2-40B4-BE49-F238E27FC236}">
                  <a16:creationId xmlns:a16="http://schemas.microsoft.com/office/drawing/2014/main" id="{672D7BCE-63B0-0711-9F89-0FA51C0CB706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20;p127">
              <a:extLst>
                <a:ext uri="{FF2B5EF4-FFF2-40B4-BE49-F238E27FC236}">
                  <a16:creationId xmlns:a16="http://schemas.microsoft.com/office/drawing/2014/main" id="{1A31C4ED-960D-A2C4-BBEB-B421D6AE7E0F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21;p127">
              <a:extLst>
                <a:ext uri="{FF2B5EF4-FFF2-40B4-BE49-F238E27FC236}">
                  <a16:creationId xmlns:a16="http://schemas.microsoft.com/office/drawing/2014/main" id="{01CDCB31-C2BD-ECF6-44A7-929A30CCB241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22;p127">
              <a:extLst>
                <a:ext uri="{FF2B5EF4-FFF2-40B4-BE49-F238E27FC236}">
                  <a16:creationId xmlns:a16="http://schemas.microsoft.com/office/drawing/2014/main" id="{22B1FD9A-0F2D-71C1-CA12-052336BD597F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23;p127">
              <a:extLst>
                <a:ext uri="{FF2B5EF4-FFF2-40B4-BE49-F238E27FC236}">
                  <a16:creationId xmlns:a16="http://schemas.microsoft.com/office/drawing/2014/main" id="{79149BEA-C90A-14B0-06F6-4AA40D4F65A5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24;p127">
              <a:extLst>
                <a:ext uri="{FF2B5EF4-FFF2-40B4-BE49-F238E27FC236}">
                  <a16:creationId xmlns:a16="http://schemas.microsoft.com/office/drawing/2014/main" id="{F7156E61-17BB-88C8-860D-C7450AAAD6BE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25;p127">
              <a:extLst>
                <a:ext uri="{FF2B5EF4-FFF2-40B4-BE49-F238E27FC236}">
                  <a16:creationId xmlns:a16="http://schemas.microsoft.com/office/drawing/2014/main" id="{630ABC02-89A2-172A-D970-C5BC9023E124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726;p127">
              <a:extLst>
                <a:ext uri="{FF2B5EF4-FFF2-40B4-BE49-F238E27FC236}">
                  <a16:creationId xmlns:a16="http://schemas.microsoft.com/office/drawing/2014/main" id="{53ECCD96-31D7-90E0-05C7-9D8BA4962E83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727;p127">
              <a:extLst>
                <a:ext uri="{FF2B5EF4-FFF2-40B4-BE49-F238E27FC236}">
                  <a16:creationId xmlns:a16="http://schemas.microsoft.com/office/drawing/2014/main" id="{9011B06A-5CEB-4DCC-6496-F727A449F7EF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728;p127">
              <a:extLst>
                <a:ext uri="{FF2B5EF4-FFF2-40B4-BE49-F238E27FC236}">
                  <a16:creationId xmlns:a16="http://schemas.microsoft.com/office/drawing/2014/main" id="{2EB0F64A-4B3B-7FFC-9B59-464F1FFACD90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729;p127">
              <a:extLst>
                <a:ext uri="{FF2B5EF4-FFF2-40B4-BE49-F238E27FC236}">
                  <a16:creationId xmlns:a16="http://schemas.microsoft.com/office/drawing/2014/main" id="{E1C5D37B-F48C-3775-884F-B083A3133053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730;p127">
              <a:extLst>
                <a:ext uri="{FF2B5EF4-FFF2-40B4-BE49-F238E27FC236}">
                  <a16:creationId xmlns:a16="http://schemas.microsoft.com/office/drawing/2014/main" id="{D334C5A0-B7D1-9734-A7B4-271FC4B370A8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26708;p127">
            <a:extLst>
              <a:ext uri="{FF2B5EF4-FFF2-40B4-BE49-F238E27FC236}">
                <a16:creationId xmlns:a16="http://schemas.microsoft.com/office/drawing/2014/main" id="{F68D39AD-268D-6C08-F8F4-CA30F2306212}"/>
              </a:ext>
            </a:extLst>
          </p:cNvPr>
          <p:cNvGrpSpPr/>
          <p:nvPr/>
        </p:nvGrpSpPr>
        <p:grpSpPr>
          <a:xfrm>
            <a:off x="390927" y="2109613"/>
            <a:ext cx="380082" cy="379193"/>
            <a:chOff x="5424975" y="3223066"/>
            <a:chExt cx="1001171" cy="1040800"/>
          </a:xfrm>
        </p:grpSpPr>
        <p:sp>
          <p:nvSpPr>
            <p:cNvPr id="31" name="Google Shape;26709;p127">
              <a:extLst>
                <a:ext uri="{FF2B5EF4-FFF2-40B4-BE49-F238E27FC236}">
                  <a16:creationId xmlns:a16="http://schemas.microsoft.com/office/drawing/2014/main" id="{DF19E5A2-58D5-0399-3B3A-C38050AC9C54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710;p127">
              <a:extLst>
                <a:ext uri="{FF2B5EF4-FFF2-40B4-BE49-F238E27FC236}">
                  <a16:creationId xmlns:a16="http://schemas.microsoft.com/office/drawing/2014/main" id="{35C0E4D5-65C7-A8C2-D032-EBFB327E86C5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711;p127">
              <a:extLst>
                <a:ext uri="{FF2B5EF4-FFF2-40B4-BE49-F238E27FC236}">
                  <a16:creationId xmlns:a16="http://schemas.microsoft.com/office/drawing/2014/main" id="{3E07638D-74C0-01B1-C359-5D16A055FD9F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712;p127">
              <a:extLst>
                <a:ext uri="{FF2B5EF4-FFF2-40B4-BE49-F238E27FC236}">
                  <a16:creationId xmlns:a16="http://schemas.microsoft.com/office/drawing/2014/main" id="{53C553D1-8104-6E78-E009-4C0F5978239C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713;p127">
              <a:extLst>
                <a:ext uri="{FF2B5EF4-FFF2-40B4-BE49-F238E27FC236}">
                  <a16:creationId xmlns:a16="http://schemas.microsoft.com/office/drawing/2014/main" id="{5E6ABE56-82DF-F124-F727-36E68AC7AFBF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714;p127">
              <a:extLst>
                <a:ext uri="{FF2B5EF4-FFF2-40B4-BE49-F238E27FC236}">
                  <a16:creationId xmlns:a16="http://schemas.microsoft.com/office/drawing/2014/main" id="{E5609FFD-761B-9060-CBAF-9FE88640D419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715;p127">
              <a:extLst>
                <a:ext uri="{FF2B5EF4-FFF2-40B4-BE49-F238E27FC236}">
                  <a16:creationId xmlns:a16="http://schemas.microsoft.com/office/drawing/2014/main" id="{FC946A26-729B-2A18-D70D-96F4842D5086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716;p127">
              <a:extLst>
                <a:ext uri="{FF2B5EF4-FFF2-40B4-BE49-F238E27FC236}">
                  <a16:creationId xmlns:a16="http://schemas.microsoft.com/office/drawing/2014/main" id="{BE00E828-21AE-A2E8-EA3B-266CF8D3AD8F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717;p127">
              <a:extLst>
                <a:ext uri="{FF2B5EF4-FFF2-40B4-BE49-F238E27FC236}">
                  <a16:creationId xmlns:a16="http://schemas.microsoft.com/office/drawing/2014/main" id="{5105341D-FC80-435B-5172-A5E8BA5B5026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718;p127">
              <a:extLst>
                <a:ext uri="{FF2B5EF4-FFF2-40B4-BE49-F238E27FC236}">
                  <a16:creationId xmlns:a16="http://schemas.microsoft.com/office/drawing/2014/main" id="{B4A5A6E3-396F-5A63-E67E-031665765D19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19;p127">
              <a:extLst>
                <a:ext uri="{FF2B5EF4-FFF2-40B4-BE49-F238E27FC236}">
                  <a16:creationId xmlns:a16="http://schemas.microsoft.com/office/drawing/2014/main" id="{7E158AE3-E203-CCA3-F73D-16D6E69D081A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720;p127">
              <a:extLst>
                <a:ext uri="{FF2B5EF4-FFF2-40B4-BE49-F238E27FC236}">
                  <a16:creationId xmlns:a16="http://schemas.microsoft.com/office/drawing/2014/main" id="{B1B2923C-3F2E-77DA-B5F0-3AF1265FDD8B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721;p127">
              <a:extLst>
                <a:ext uri="{FF2B5EF4-FFF2-40B4-BE49-F238E27FC236}">
                  <a16:creationId xmlns:a16="http://schemas.microsoft.com/office/drawing/2014/main" id="{745CDEEB-B3C9-B98A-3917-56E59A57D614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722;p127">
              <a:extLst>
                <a:ext uri="{FF2B5EF4-FFF2-40B4-BE49-F238E27FC236}">
                  <a16:creationId xmlns:a16="http://schemas.microsoft.com/office/drawing/2014/main" id="{DECB16CE-F3BB-DA1F-40B9-78220133ADAF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723;p127">
              <a:extLst>
                <a:ext uri="{FF2B5EF4-FFF2-40B4-BE49-F238E27FC236}">
                  <a16:creationId xmlns:a16="http://schemas.microsoft.com/office/drawing/2014/main" id="{59325F24-9101-EF2E-EA38-D770D3EAD893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724;p127">
              <a:extLst>
                <a:ext uri="{FF2B5EF4-FFF2-40B4-BE49-F238E27FC236}">
                  <a16:creationId xmlns:a16="http://schemas.microsoft.com/office/drawing/2014/main" id="{46C81AEC-3F7D-8115-3682-800A9AF5996B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725;p127">
              <a:extLst>
                <a:ext uri="{FF2B5EF4-FFF2-40B4-BE49-F238E27FC236}">
                  <a16:creationId xmlns:a16="http://schemas.microsoft.com/office/drawing/2014/main" id="{F6FDA331-8940-D8DF-5D5D-C70D0FAD269D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726;p127">
              <a:extLst>
                <a:ext uri="{FF2B5EF4-FFF2-40B4-BE49-F238E27FC236}">
                  <a16:creationId xmlns:a16="http://schemas.microsoft.com/office/drawing/2014/main" id="{D3FF2734-90A7-D371-45B2-C195782352B6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727;p127">
              <a:extLst>
                <a:ext uri="{FF2B5EF4-FFF2-40B4-BE49-F238E27FC236}">
                  <a16:creationId xmlns:a16="http://schemas.microsoft.com/office/drawing/2014/main" id="{80C8A6CA-9F5A-E36B-70AD-BC6BFC103C48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728;p127">
              <a:extLst>
                <a:ext uri="{FF2B5EF4-FFF2-40B4-BE49-F238E27FC236}">
                  <a16:creationId xmlns:a16="http://schemas.microsoft.com/office/drawing/2014/main" id="{813479EE-24F4-2EE4-5E91-3FA16623D1FF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729;p127">
              <a:extLst>
                <a:ext uri="{FF2B5EF4-FFF2-40B4-BE49-F238E27FC236}">
                  <a16:creationId xmlns:a16="http://schemas.microsoft.com/office/drawing/2014/main" id="{3020950A-2148-3B46-E4C1-4BFB12F0E369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730;p127">
              <a:extLst>
                <a:ext uri="{FF2B5EF4-FFF2-40B4-BE49-F238E27FC236}">
                  <a16:creationId xmlns:a16="http://schemas.microsoft.com/office/drawing/2014/main" id="{BFB6E711-538C-8DEF-72E4-10AD5FF3F6E9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6708;p127">
            <a:extLst>
              <a:ext uri="{FF2B5EF4-FFF2-40B4-BE49-F238E27FC236}">
                <a16:creationId xmlns:a16="http://schemas.microsoft.com/office/drawing/2014/main" id="{76501E95-27E0-16D8-FFD8-0C01EC95F8DA}"/>
              </a:ext>
            </a:extLst>
          </p:cNvPr>
          <p:cNvGrpSpPr/>
          <p:nvPr/>
        </p:nvGrpSpPr>
        <p:grpSpPr>
          <a:xfrm>
            <a:off x="378997" y="3475228"/>
            <a:ext cx="380082" cy="379193"/>
            <a:chOff x="5424975" y="3223066"/>
            <a:chExt cx="1001171" cy="1040800"/>
          </a:xfrm>
        </p:grpSpPr>
        <p:sp>
          <p:nvSpPr>
            <p:cNvPr id="54" name="Google Shape;26709;p127">
              <a:extLst>
                <a:ext uri="{FF2B5EF4-FFF2-40B4-BE49-F238E27FC236}">
                  <a16:creationId xmlns:a16="http://schemas.microsoft.com/office/drawing/2014/main" id="{18F50700-A84A-2A9A-8347-8E9CA1A797D2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710;p127">
              <a:extLst>
                <a:ext uri="{FF2B5EF4-FFF2-40B4-BE49-F238E27FC236}">
                  <a16:creationId xmlns:a16="http://schemas.microsoft.com/office/drawing/2014/main" id="{4B0C6B58-75D7-77D5-A96E-7FD2F96486BE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711;p127">
              <a:extLst>
                <a:ext uri="{FF2B5EF4-FFF2-40B4-BE49-F238E27FC236}">
                  <a16:creationId xmlns:a16="http://schemas.microsoft.com/office/drawing/2014/main" id="{C51AD208-BDEB-8ADE-323C-929B318C458A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712;p127">
              <a:extLst>
                <a:ext uri="{FF2B5EF4-FFF2-40B4-BE49-F238E27FC236}">
                  <a16:creationId xmlns:a16="http://schemas.microsoft.com/office/drawing/2014/main" id="{715E2F04-EF4E-F9E3-5A5A-2EFDB1D2D109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713;p127">
              <a:extLst>
                <a:ext uri="{FF2B5EF4-FFF2-40B4-BE49-F238E27FC236}">
                  <a16:creationId xmlns:a16="http://schemas.microsoft.com/office/drawing/2014/main" id="{B6457129-9839-477E-64C9-10454833156C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714;p127">
              <a:extLst>
                <a:ext uri="{FF2B5EF4-FFF2-40B4-BE49-F238E27FC236}">
                  <a16:creationId xmlns:a16="http://schemas.microsoft.com/office/drawing/2014/main" id="{6B5A3ED4-2E1C-0197-7C0C-9FC945B56D2B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715;p127">
              <a:extLst>
                <a:ext uri="{FF2B5EF4-FFF2-40B4-BE49-F238E27FC236}">
                  <a16:creationId xmlns:a16="http://schemas.microsoft.com/office/drawing/2014/main" id="{5540D62B-6E78-0330-F643-3A15DC606721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16;p127">
              <a:extLst>
                <a:ext uri="{FF2B5EF4-FFF2-40B4-BE49-F238E27FC236}">
                  <a16:creationId xmlns:a16="http://schemas.microsoft.com/office/drawing/2014/main" id="{66DE2500-2888-2247-F3B4-18D5253A6AA0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717;p127">
              <a:extLst>
                <a:ext uri="{FF2B5EF4-FFF2-40B4-BE49-F238E27FC236}">
                  <a16:creationId xmlns:a16="http://schemas.microsoft.com/office/drawing/2014/main" id="{6ED1A442-CD74-8910-8D29-38145595CCBA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718;p127">
              <a:extLst>
                <a:ext uri="{FF2B5EF4-FFF2-40B4-BE49-F238E27FC236}">
                  <a16:creationId xmlns:a16="http://schemas.microsoft.com/office/drawing/2014/main" id="{C9A26A98-3B7A-DF15-7DF0-C9924688A2CF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26719;p127">
              <a:extLst>
                <a:ext uri="{FF2B5EF4-FFF2-40B4-BE49-F238E27FC236}">
                  <a16:creationId xmlns:a16="http://schemas.microsoft.com/office/drawing/2014/main" id="{B6AB7599-4E02-4B82-7108-77E4706F25D8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26720;p127">
              <a:extLst>
                <a:ext uri="{FF2B5EF4-FFF2-40B4-BE49-F238E27FC236}">
                  <a16:creationId xmlns:a16="http://schemas.microsoft.com/office/drawing/2014/main" id="{2724C173-80D9-3AB0-4C7A-8B2F4615E8C7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26721;p127">
              <a:extLst>
                <a:ext uri="{FF2B5EF4-FFF2-40B4-BE49-F238E27FC236}">
                  <a16:creationId xmlns:a16="http://schemas.microsoft.com/office/drawing/2014/main" id="{D2F1EF67-9041-B487-E06B-AA13EC48BCE9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26722;p127">
              <a:extLst>
                <a:ext uri="{FF2B5EF4-FFF2-40B4-BE49-F238E27FC236}">
                  <a16:creationId xmlns:a16="http://schemas.microsoft.com/office/drawing/2014/main" id="{8864E538-9CDB-761B-9F8A-472758C5E9DC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26723;p127">
              <a:extLst>
                <a:ext uri="{FF2B5EF4-FFF2-40B4-BE49-F238E27FC236}">
                  <a16:creationId xmlns:a16="http://schemas.microsoft.com/office/drawing/2014/main" id="{CEE96E0F-AC20-F821-01E0-B17522DD523F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26724;p127">
              <a:extLst>
                <a:ext uri="{FF2B5EF4-FFF2-40B4-BE49-F238E27FC236}">
                  <a16:creationId xmlns:a16="http://schemas.microsoft.com/office/drawing/2014/main" id="{814C4176-9048-51F5-7977-73163D05E0AF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26725;p127">
              <a:extLst>
                <a:ext uri="{FF2B5EF4-FFF2-40B4-BE49-F238E27FC236}">
                  <a16:creationId xmlns:a16="http://schemas.microsoft.com/office/drawing/2014/main" id="{C2797375-7ACD-3F58-D553-981F35AC52C7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26726;p127">
              <a:extLst>
                <a:ext uri="{FF2B5EF4-FFF2-40B4-BE49-F238E27FC236}">
                  <a16:creationId xmlns:a16="http://schemas.microsoft.com/office/drawing/2014/main" id="{337094C6-6B7C-DB9D-71DC-91DCE3F00086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26727;p127">
              <a:extLst>
                <a:ext uri="{FF2B5EF4-FFF2-40B4-BE49-F238E27FC236}">
                  <a16:creationId xmlns:a16="http://schemas.microsoft.com/office/drawing/2014/main" id="{841A9B33-CF91-3131-D912-19A1078E1478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26728;p127">
              <a:extLst>
                <a:ext uri="{FF2B5EF4-FFF2-40B4-BE49-F238E27FC236}">
                  <a16:creationId xmlns:a16="http://schemas.microsoft.com/office/drawing/2014/main" id="{506CDF6F-429A-70B3-A7AA-2B62A4DA9439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26729;p127">
              <a:extLst>
                <a:ext uri="{FF2B5EF4-FFF2-40B4-BE49-F238E27FC236}">
                  <a16:creationId xmlns:a16="http://schemas.microsoft.com/office/drawing/2014/main" id="{42ED0D31-A589-A4C3-80D3-9AC1E05ACD88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26730;p127">
              <a:extLst>
                <a:ext uri="{FF2B5EF4-FFF2-40B4-BE49-F238E27FC236}">
                  <a16:creationId xmlns:a16="http://schemas.microsoft.com/office/drawing/2014/main" id="{6A7162CA-8A5F-4517-E1A9-A13303451215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5" name="Google Shape;26708;p127">
            <a:extLst>
              <a:ext uri="{FF2B5EF4-FFF2-40B4-BE49-F238E27FC236}">
                <a16:creationId xmlns:a16="http://schemas.microsoft.com/office/drawing/2014/main" id="{CF99C192-8DC7-5280-B718-83489AE3D345}"/>
              </a:ext>
            </a:extLst>
          </p:cNvPr>
          <p:cNvGrpSpPr/>
          <p:nvPr/>
        </p:nvGrpSpPr>
        <p:grpSpPr>
          <a:xfrm>
            <a:off x="359504" y="4216245"/>
            <a:ext cx="380082" cy="379193"/>
            <a:chOff x="5424975" y="3223066"/>
            <a:chExt cx="1001171" cy="1040800"/>
          </a:xfrm>
        </p:grpSpPr>
        <p:sp>
          <p:nvSpPr>
            <p:cNvPr id="3086" name="Google Shape;26709;p127">
              <a:extLst>
                <a:ext uri="{FF2B5EF4-FFF2-40B4-BE49-F238E27FC236}">
                  <a16:creationId xmlns:a16="http://schemas.microsoft.com/office/drawing/2014/main" id="{AB59F45F-E4C7-3DD6-A2AF-94D69DAC84D1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26710;p127">
              <a:extLst>
                <a:ext uri="{FF2B5EF4-FFF2-40B4-BE49-F238E27FC236}">
                  <a16:creationId xmlns:a16="http://schemas.microsoft.com/office/drawing/2014/main" id="{92A54F3A-5085-47F9-8F76-BB78475E4DE8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26711;p127">
              <a:extLst>
                <a:ext uri="{FF2B5EF4-FFF2-40B4-BE49-F238E27FC236}">
                  <a16:creationId xmlns:a16="http://schemas.microsoft.com/office/drawing/2014/main" id="{5B6AA784-1453-9B3E-C1F8-1AB7599B669E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26712;p127">
              <a:extLst>
                <a:ext uri="{FF2B5EF4-FFF2-40B4-BE49-F238E27FC236}">
                  <a16:creationId xmlns:a16="http://schemas.microsoft.com/office/drawing/2014/main" id="{3BD75E4E-1BB5-83FD-921C-7D7D50B99C69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26713;p127">
              <a:extLst>
                <a:ext uri="{FF2B5EF4-FFF2-40B4-BE49-F238E27FC236}">
                  <a16:creationId xmlns:a16="http://schemas.microsoft.com/office/drawing/2014/main" id="{2FCA6EE9-1864-4105-A002-7AC30D689497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26714;p127">
              <a:extLst>
                <a:ext uri="{FF2B5EF4-FFF2-40B4-BE49-F238E27FC236}">
                  <a16:creationId xmlns:a16="http://schemas.microsoft.com/office/drawing/2014/main" id="{22F9C1D5-93CB-BF15-0DA9-53E7DA0192D0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26715;p127">
              <a:extLst>
                <a:ext uri="{FF2B5EF4-FFF2-40B4-BE49-F238E27FC236}">
                  <a16:creationId xmlns:a16="http://schemas.microsoft.com/office/drawing/2014/main" id="{2F9A5687-FDF1-262A-D05F-347E809E2703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26716;p127">
              <a:extLst>
                <a:ext uri="{FF2B5EF4-FFF2-40B4-BE49-F238E27FC236}">
                  <a16:creationId xmlns:a16="http://schemas.microsoft.com/office/drawing/2014/main" id="{9CF8CDC3-9C78-24A2-629C-B54ADAA63286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26717;p127">
              <a:extLst>
                <a:ext uri="{FF2B5EF4-FFF2-40B4-BE49-F238E27FC236}">
                  <a16:creationId xmlns:a16="http://schemas.microsoft.com/office/drawing/2014/main" id="{5A8AC128-8C04-26FE-1EBF-893D5CB557DB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26718;p127">
              <a:extLst>
                <a:ext uri="{FF2B5EF4-FFF2-40B4-BE49-F238E27FC236}">
                  <a16:creationId xmlns:a16="http://schemas.microsoft.com/office/drawing/2014/main" id="{E4331B54-8DB2-1DF8-EC74-803A126D5296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26719;p127">
              <a:extLst>
                <a:ext uri="{FF2B5EF4-FFF2-40B4-BE49-F238E27FC236}">
                  <a16:creationId xmlns:a16="http://schemas.microsoft.com/office/drawing/2014/main" id="{9C950978-51EC-280E-808A-AC31C669D086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26720;p127">
              <a:extLst>
                <a:ext uri="{FF2B5EF4-FFF2-40B4-BE49-F238E27FC236}">
                  <a16:creationId xmlns:a16="http://schemas.microsoft.com/office/drawing/2014/main" id="{36E1F8C1-8A04-3DE0-5166-AE0ECF249DE0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26721;p127">
              <a:extLst>
                <a:ext uri="{FF2B5EF4-FFF2-40B4-BE49-F238E27FC236}">
                  <a16:creationId xmlns:a16="http://schemas.microsoft.com/office/drawing/2014/main" id="{5E1EF430-73D3-9D9F-D28A-7EC4EB040A25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26722;p127">
              <a:extLst>
                <a:ext uri="{FF2B5EF4-FFF2-40B4-BE49-F238E27FC236}">
                  <a16:creationId xmlns:a16="http://schemas.microsoft.com/office/drawing/2014/main" id="{FCF00A49-889E-A1ED-F4F9-BC54071997B1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26723;p127">
              <a:extLst>
                <a:ext uri="{FF2B5EF4-FFF2-40B4-BE49-F238E27FC236}">
                  <a16:creationId xmlns:a16="http://schemas.microsoft.com/office/drawing/2014/main" id="{F301E17F-6E62-3434-AE96-6F2E1CA000F6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26724;p127">
              <a:extLst>
                <a:ext uri="{FF2B5EF4-FFF2-40B4-BE49-F238E27FC236}">
                  <a16:creationId xmlns:a16="http://schemas.microsoft.com/office/drawing/2014/main" id="{772A5FE8-1220-CC50-CEE3-AB3FDD4349EB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26725;p127">
              <a:extLst>
                <a:ext uri="{FF2B5EF4-FFF2-40B4-BE49-F238E27FC236}">
                  <a16:creationId xmlns:a16="http://schemas.microsoft.com/office/drawing/2014/main" id="{6CD5C388-0A59-14B8-638A-FA5AFEE66320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26726;p127">
              <a:extLst>
                <a:ext uri="{FF2B5EF4-FFF2-40B4-BE49-F238E27FC236}">
                  <a16:creationId xmlns:a16="http://schemas.microsoft.com/office/drawing/2014/main" id="{B54942D2-37B7-9D2B-E065-BCB0DECB8F1C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26727;p127">
              <a:extLst>
                <a:ext uri="{FF2B5EF4-FFF2-40B4-BE49-F238E27FC236}">
                  <a16:creationId xmlns:a16="http://schemas.microsoft.com/office/drawing/2014/main" id="{AB489B26-4A7E-F283-1C1D-D2C733F619CD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26728;p127">
              <a:extLst>
                <a:ext uri="{FF2B5EF4-FFF2-40B4-BE49-F238E27FC236}">
                  <a16:creationId xmlns:a16="http://schemas.microsoft.com/office/drawing/2014/main" id="{1C50F733-3113-417D-ECC4-840A038EAB03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26729;p127">
              <a:extLst>
                <a:ext uri="{FF2B5EF4-FFF2-40B4-BE49-F238E27FC236}">
                  <a16:creationId xmlns:a16="http://schemas.microsoft.com/office/drawing/2014/main" id="{9455F806-0E69-C55B-93FB-E437C02E175E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26730;p127">
              <a:extLst>
                <a:ext uri="{FF2B5EF4-FFF2-40B4-BE49-F238E27FC236}">
                  <a16:creationId xmlns:a16="http://schemas.microsoft.com/office/drawing/2014/main" id="{D207C186-A7F5-C6EB-376C-BA687DADB778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907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E73EEE-667D-61C2-5A1B-7D6C1FFA53F9}"/>
              </a:ext>
            </a:extLst>
          </p:cNvPr>
          <p:cNvSpPr txBox="1"/>
          <p:nvPr/>
        </p:nvSpPr>
        <p:spPr>
          <a:xfrm>
            <a:off x="312420" y="631332"/>
            <a:ext cx="8120867" cy="3361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Berkshire Swash"/>
              </a:rPr>
              <a:t>Can we identify any trends or patterns in defect occurrences and their impact on overall coffee quality?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Category 2 defects are more compared to category 1 defects.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Berkshire Swash"/>
              <a:sym typeface="Open Sans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Washed and Natural  processed beans has more defects.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Berkshire Swash"/>
              <a:sym typeface="Open Sans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November, April &amp; March Graded Beans has more defects.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Berkshire Swash"/>
              <a:sym typeface="Open Sans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Harvest year 2021/2022 &amp; 2022/2023 has more defected beans.</a:t>
            </a:r>
          </a:p>
        </p:txBody>
      </p:sp>
      <p:sp>
        <p:nvSpPr>
          <p:cNvPr id="4" name="Google Shape;21436;p61">
            <a:extLst>
              <a:ext uri="{FF2B5EF4-FFF2-40B4-BE49-F238E27FC236}">
                <a16:creationId xmlns:a16="http://schemas.microsoft.com/office/drawing/2014/main" id="{842125A2-2209-41EC-F38B-1BAD7E21411B}"/>
              </a:ext>
            </a:extLst>
          </p:cNvPr>
          <p:cNvSpPr txBox="1">
            <a:spLocks/>
          </p:cNvSpPr>
          <p:nvPr/>
        </p:nvSpPr>
        <p:spPr>
          <a:xfrm>
            <a:off x="75944" y="44958"/>
            <a:ext cx="7950455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Insights:</a:t>
            </a:r>
          </a:p>
        </p:txBody>
      </p:sp>
      <p:grpSp>
        <p:nvGrpSpPr>
          <p:cNvPr id="2" name="Google Shape;26708;p127">
            <a:extLst>
              <a:ext uri="{FF2B5EF4-FFF2-40B4-BE49-F238E27FC236}">
                <a16:creationId xmlns:a16="http://schemas.microsoft.com/office/drawing/2014/main" id="{AEBC37EF-5BB0-26BC-7EE7-4BA150645D82}"/>
              </a:ext>
            </a:extLst>
          </p:cNvPr>
          <p:cNvGrpSpPr/>
          <p:nvPr/>
        </p:nvGrpSpPr>
        <p:grpSpPr>
          <a:xfrm>
            <a:off x="247884" y="1403497"/>
            <a:ext cx="380082" cy="379193"/>
            <a:chOff x="5424975" y="3223066"/>
            <a:chExt cx="1001171" cy="1040800"/>
          </a:xfrm>
        </p:grpSpPr>
        <p:sp>
          <p:nvSpPr>
            <p:cNvPr id="3" name="Google Shape;26709;p127">
              <a:extLst>
                <a:ext uri="{FF2B5EF4-FFF2-40B4-BE49-F238E27FC236}">
                  <a16:creationId xmlns:a16="http://schemas.microsoft.com/office/drawing/2014/main" id="{43311136-73ED-6C0A-B008-C7641D4C1FCA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10;p127">
              <a:extLst>
                <a:ext uri="{FF2B5EF4-FFF2-40B4-BE49-F238E27FC236}">
                  <a16:creationId xmlns:a16="http://schemas.microsoft.com/office/drawing/2014/main" id="{8CE53643-9274-9B5D-18D2-4D7DB48EE27D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711;p127">
              <a:extLst>
                <a:ext uri="{FF2B5EF4-FFF2-40B4-BE49-F238E27FC236}">
                  <a16:creationId xmlns:a16="http://schemas.microsoft.com/office/drawing/2014/main" id="{84DCC8CA-676D-F0B3-8D75-F72B0C7A413B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712;p127">
              <a:extLst>
                <a:ext uri="{FF2B5EF4-FFF2-40B4-BE49-F238E27FC236}">
                  <a16:creationId xmlns:a16="http://schemas.microsoft.com/office/drawing/2014/main" id="{2AFC48C6-FDCC-77DE-8BDB-E15B9030662F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713;p127">
              <a:extLst>
                <a:ext uri="{FF2B5EF4-FFF2-40B4-BE49-F238E27FC236}">
                  <a16:creationId xmlns:a16="http://schemas.microsoft.com/office/drawing/2014/main" id="{BDF4A765-AE1D-0BBC-DFA5-D650806075F4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14;p127">
              <a:extLst>
                <a:ext uri="{FF2B5EF4-FFF2-40B4-BE49-F238E27FC236}">
                  <a16:creationId xmlns:a16="http://schemas.microsoft.com/office/drawing/2014/main" id="{EC609E8E-6950-7C50-48C9-B5B103FD057F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715;p127">
              <a:extLst>
                <a:ext uri="{FF2B5EF4-FFF2-40B4-BE49-F238E27FC236}">
                  <a16:creationId xmlns:a16="http://schemas.microsoft.com/office/drawing/2014/main" id="{422CA1AD-4B3E-161B-EE2E-5B91C0B3E52F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716;p127">
              <a:extLst>
                <a:ext uri="{FF2B5EF4-FFF2-40B4-BE49-F238E27FC236}">
                  <a16:creationId xmlns:a16="http://schemas.microsoft.com/office/drawing/2014/main" id="{876BFA29-EAE4-F443-D2D9-EC922E88B87E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17;p127">
              <a:extLst>
                <a:ext uri="{FF2B5EF4-FFF2-40B4-BE49-F238E27FC236}">
                  <a16:creationId xmlns:a16="http://schemas.microsoft.com/office/drawing/2014/main" id="{9C77D968-F86F-0779-9DD4-E5A92F9E05A5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718;p127">
              <a:extLst>
                <a:ext uri="{FF2B5EF4-FFF2-40B4-BE49-F238E27FC236}">
                  <a16:creationId xmlns:a16="http://schemas.microsoft.com/office/drawing/2014/main" id="{C3AC263C-2CD8-C119-E412-4824E404A967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719;p127">
              <a:extLst>
                <a:ext uri="{FF2B5EF4-FFF2-40B4-BE49-F238E27FC236}">
                  <a16:creationId xmlns:a16="http://schemas.microsoft.com/office/drawing/2014/main" id="{DAF43FFD-089B-E2F3-623B-6EE8B77255DC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20;p127">
              <a:extLst>
                <a:ext uri="{FF2B5EF4-FFF2-40B4-BE49-F238E27FC236}">
                  <a16:creationId xmlns:a16="http://schemas.microsoft.com/office/drawing/2014/main" id="{85A8D639-B2EE-7C05-87D1-F3D9D138918C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21;p127">
              <a:extLst>
                <a:ext uri="{FF2B5EF4-FFF2-40B4-BE49-F238E27FC236}">
                  <a16:creationId xmlns:a16="http://schemas.microsoft.com/office/drawing/2014/main" id="{FCDB341C-2529-059C-F3E8-221C1D673AD4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22;p127">
              <a:extLst>
                <a:ext uri="{FF2B5EF4-FFF2-40B4-BE49-F238E27FC236}">
                  <a16:creationId xmlns:a16="http://schemas.microsoft.com/office/drawing/2014/main" id="{42168BB8-CCBE-86E9-2964-9D76C7C1C0B9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23;p127">
              <a:extLst>
                <a:ext uri="{FF2B5EF4-FFF2-40B4-BE49-F238E27FC236}">
                  <a16:creationId xmlns:a16="http://schemas.microsoft.com/office/drawing/2014/main" id="{5DAD898F-F17F-D9C0-3528-43DC83EB10B3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24;p127">
              <a:extLst>
                <a:ext uri="{FF2B5EF4-FFF2-40B4-BE49-F238E27FC236}">
                  <a16:creationId xmlns:a16="http://schemas.microsoft.com/office/drawing/2014/main" id="{87BEE0F7-60D6-CC0C-28D8-3BDBC9D83B3A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25;p127">
              <a:extLst>
                <a:ext uri="{FF2B5EF4-FFF2-40B4-BE49-F238E27FC236}">
                  <a16:creationId xmlns:a16="http://schemas.microsoft.com/office/drawing/2014/main" id="{E929A4C1-EE2C-E5FE-9A7F-633759F4D76B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26;p127">
              <a:extLst>
                <a:ext uri="{FF2B5EF4-FFF2-40B4-BE49-F238E27FC236}">
                  <a16:creationId xmlns:a16="http://schemas.microsoft.com/office/drawing/2014/main" id="{CF4D4069-CF35-25AC-AC51-1C0DDE0582B5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27;p127">
              <a:extLst>
                <a:ext uri="{FF2B5EF4-FFF2-40B4-BE49-F238E27FC236}">
                  <a16:creationId xmlns:a16="http://schemas.microsoft.com/office/drawing/2014/main" id="{39D5F7AF-2DBB-0E82-6BD4-A1417EF490A1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28;p127">
              <a:extLst>
                <a:ext uri="{FF2B5EF4-FFF2-40B4-BE49-F238E27FC236}">
                  <a16:creationId xmlns:a16="http://schemas.microsoft.com/office/drawing/2014/main" id="{8726C7C1-3064-C464-F852-987A42A02329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729;p127">
              <a:extLst>
                <a:ext uri="{FF2B5EF4-FFF2-40B4-BE49-F238E27FC236}">
                  <a16:creationId xmlns:a16="http://schemas.microsoft.com/office/drawing/2014/main" id="{AECFB692-47E9-23BF-9787-0B7AF6E78A38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730;p127">
              <a:extLst>
                <a:ext uri="{FF2B5EF4-FFF2-40B4-BE49-F238E27FC236}">
                  <a16:creationId xmlns:a16="http://schemas.microsoft.com/office/drawing/2014/main" id="{4028CD36-DC65-D71D-DABC-9B30F89DD29C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6708;p127">
            <a:extLst>
              <a:ext uri="{FF2B5EF4-FFF2-40B4-BE49-F238E27FC236}">
                <a16:creationId xmlns:a16="http://schemas.microsoft.com/office/drawing/2014/main" id="{F880B726-5C6F-F307-2E9C-95F09CCB94FF}"/>
              </a:ext>
            </a:extLst>
          </p:cNvPr>
          <p:cNvGrpSpPr/>
          <p:nvPr/>
        </p:nvGrpSpPr>
        <p:grpSpPr>
          <a:xfrm>
            <a:off x="209315" y="2845079"/>
            <a:ext cx="380082" cy="379193"/>
            <a:chOff x="5424975" y="3223066"/>
            <a:chExt cx="1001171" cy="1040800"/>
          </a:xfrm>
        </p:grpSpPr>
        <p:sp>
          <p:nvSpPr>
            <p:cNvPr id="28" name="Google Shape;26709;p127">
              <a:extLst>
                <a:ext uri="{FF2B5EF4-FFF2-40B4-BE49-F238E27FC236}">
                  <a16:creationId xmlns:a16="http://schemas.microsoft.com/office/drawing/2014/main" id="{AC3C8A9E-B266-5645-BD81-C903B1100999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710;p127">
              <a:extLst>
                <a:ext uri="{FF2B5EF4-FFF2-40B4-BE49-F238E27FC236}">
                  <a16:creationId xmlns:a16="http://schemas.microsoft.com/office/drawing/2014/main" id="{41BA9715-5085-858F-A8EE-BDF9DE2265BA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711;p127">
              <a:extLst>
                <a:ext uri="{FF2B5EF4-FFF2-40B4-BE49-F238E27FC236}">
                  <a16:creationId xmlns:a16="http://schemas.microsoft.com/office/drawing/2014/main" id="{AC1E0513-F5F6-3636-EBF0-FE41DAB8586D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712;p127">
              <a:extLst>
                <a:ext uri="{FF2B5EF4-FFF2-40B4-BE49-F238E27FC236}">
                  <a16:creationId xmlns:a16="http://schemas.microsoft.com/office/drawing/2014/main" id="{8BD8ED5F-6404-659E-95B6-9F5180A6AA98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713;p127">
              <a:extLst>
                <a:ext uri="{FF2B5EF4-FFF2-40B4-BE49-F238E27FC236}">
                  <a16:creationId xmlns:a16="http://schemas.microsoft.com/office/drawing/2014/main" id="{BC0860AE-D793-B314-E808-150DDD7E3EE7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714;p127">
              <a:extLst>
                <a:ext uri="{FF2B5EF4-FFF2-40B4-BE49-F238E27FC236}">
                  <a16:creationId xmlns:a16="http://schemas.microsoft.com/office/drawing/2014/main" id="{05378D80-DA1D-80D0-3721-17A887E19DBD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715;p127">
              <a:extLst>
                <a:ext uri="{FF2B5EF4-FFF2-40B4-BE49-F238E27FC236}">
                  <a16:creationId xmlns:a16="http://schemas.microsoft.com/office/drawing/2014/main" id="{78187C55-9C82-7932-ECD9-F8AE7674EDD2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716;p127">
              <a:extLst>
                <a:ext uri="{FF2B5EF4-FFF2-40B4-BE49-F238E27FC236}">
                  <a16:creationId xmlns:a16="http://schemas.microsoft.com/office/drawing/2014/main" id="{BEAC986F-1FBE-6A56-CB8D-5E8F5ACDB01D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717;p127">
              <a:extLst>
                <a:ext uri="{FF2B5EF4-FFF2-40B4-BE49-F238E27FC236}">
                  <a16:creationId xmlns:a16="http://schemas.microsoft.com/office/drawing/2014/main" id="{9B0B1847-DB7B-DE3A-E36E-A852099F4F74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718;p127">
              <a:extLst>
                <a:ext uri="{FF2B5EF4-FFF2-40B4-BE49-F238E27FC236}">
                  <a16:creationId xmlns:a16="http://schemas.microsoft.com/office/drawing/2014/main" id="{E18D943F-D3D5-7F48-149E-ADD8D7508A22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719;p127">
              <a:extLst>
                <a:ext uri="{FF2B5EF4-FFF2-40B4-BE49-F238E27FC236}">
                  <a16:creationId xmlns:a16="http://schemas.microsoft.com/office/drawing/2014/main" id="{E5529849-C8A6-A823-C0F2-C0E35F8FDA26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720;p127">
              <a:extLst>
                <a:ext uri="{FF2B5EF4-FFF2-40B4-BE49-F238E27FC236}">
                  <a16:creationId xmlns:a16="http://schemas.microsoft.com/office/drawing/2014/main" id="{7D920936-FE00-E9E1-43EA-6563E7FB80CA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721;p127">
              <a:extLst>
                <a:ext uri="{FF2B5EF4-FFF2-40B4-BE49-F238E27FC236}">
                  <a16:creationId xmlns:a16="http://schemas.microsoft.com/office/drawing/2014/main" id="{99D69B64-D3A1-614D-415A-F5E5FE79E5E5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22;p127">
              <a:extLst>
                <a:ext uri="{FF2B5EF4-FFF2-40B4-BE49-F238E27FC236}">
                  <a16:creationId xmlns:a16="http://schemas.microsoft.com/office/drawing/2014/main" id="{2DB915C9-5050-B9D0-6313-49F420F5BE16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723;p127">
              <a:extLst>
                <a:ext uri="{FF2B5EF4-FFF2-40B4-BE49-F238E27FC236}">
                  <a16:creationId xmlns:a16="http://schemas.microsoft.com/office/drawing/2014/main" id="{268DF3B4-E6C1-9A44-A276-D9AEE4074F47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724;p127">
              <a:extLst>
                <a:ext uri="{FF2B5EF4-FFF2-40B4-BE49-F238E27FC236}">
                  <a16:creationId xmlns:a16="http://schemas.microsoft.com/office/drawing/2014/main" id="{51ACCDA1-A7A7-7DEA-21B2-4FA3FA6D30DD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725;p127">
              <a:extLst>
                <a:ext uri="{FF2B5EF4-FFF2-40B4-BE49-F238E27FC236}">
                  <a16:creationId xmlns:a16="http://schemas.microsoft.com/office/drawing/2014/main" id="{30C35CAD-7382-CC62-1FC0-4E42FC259B1D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726;p127">
              <a:extLst>
                <a:ext uri="{FF2B5EF4-FFF2-40B4-BE49-F238E27FC236}">
                  <a16:creationId xmlns:a16="http://schemas.microsoft.com/office/drawing/2014/main" id="{03D8665D-4E96-DCD5-4171-C8D97EB61FB9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727;p127">
              <a:extLst>
                <a:ext uri="{FF2B5EF4-FFF2-40B4-BE49-F238E27FC236}">
                  <a16:creationId xmlns:a16="http://schemas.microsoft.com/office/drawing/2014/main" id="{51D42BBC-F6CC-DEBC-2ABE-910BE9361691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728;p127">
              <a:extLst>
                <a:ext uri="{FF2B5EF4-FFF2-40B4-BE49-F238E27FC236}">
                  <a16:creationId xmlns:a16="http://schemas.microsoft.com/office/drawing/2014/main" id="{5EDB1BEF-04F2-2FC5-FBB7-784337C0AD15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729;p127">
              <a:extLst>
                <a:ext uri="{FF2B5EF4-FFF2-40B4-BE49-F238E27FC236}">
                  <a16:creationId xmlns:a16="http://schemas.microsoft.com/office/drawing/2014/main" id="{DE3377F6-3C01-E961-B49E-433AAE586048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730;p127">
              <a:extLst>
                <a:ext uri="{FF2B5EF4-FFF2-40B4-BE49-F238E27FC236}">
                  <a16:creationId xmlns:a16="http://schemas.microsoft.com/office/drawing/2014/main" id="{83C4A2B5-12FE-13B0-F02A-61147892D92D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26708;p127">
            <a:extLst>
              <a:ext uri="{FF2B5EF4-FFF2-40B4-BE49-F238E27FC236}">
                <a16:creationId xmlns:a16="http://schemas.microsoft.com/office/drawing/2014/main" id="{06AE2254-CD35-EC3C-75FA-2AF99080ED24}"/>
              </a:ext>
            </a:extLst>
          </p:cNvPr>
          <p:cNvGrpSpPr/>
          <p:nvPr/>
        </p:nvGrpSpPr>
        <p:grpSpPr>
          <a:xfrm>
            <a:off x="244926" y="2112284"/>
            <a:ext cx="380082" cy="379193"/>
            <a:chOff x="5424975" y="3223066"/>
            <a:chExt cx="1001171" cy="1040800"/>
          </a:xfrm>
        </p:grpSpPr>
        <p:sp>
          <p:nvSpPr>
            <p:cNvPr id="51" name="Google Shape;26709;p127">
              <a:extLst>
                <a:ext uri="{FF2B5EF4-FFF2-40B4-BE49-F238E27FC236}">
                  <a16:creationId xmlns:a16="http://schemas.microsoft.com/office/drawing/2014/main" id="{E3382000-27C8-194B-50CB-BDD76134EC0B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710;p127">
              <a:extLst>
                <a:ext uri="{FF2B5EF4-FFF2-40B4-BE49-F238E27FC236}">
                  <a16:creationId xmlns:a16="http://schemas.microsoft.com/office/drawing/2014/main" id="{8586367C-F05D-0F65-0E47-9002A2E85A39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711;p127">
              <a:extLst>
                <a:ext uri="{FF2B5EF4-FFF2-40B4-BE49-F238E27FC236}">
                  <a16:creationId xmlns:a16="http://schemas.microsoft.com/office/drawing/2014/main" id="{93106E98-5CAE-66B6-9EC0-D010327C46DF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712;p127">
              <a:extLst>
                <a:ext uri="{FF2B5EF4-FFF2-40B4-BE49-F238E27FC236}">
                  <a16:creationId xmlns:a16="http://schemas.microsoft.com/office/drawing/2014/main" id="{C8B53BAC-071E-A092-948C-AFF4D6788885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713;p127">
              <a:extLst>
                <a:ext uri="{FF2B5EF4-FFF2-40B4-BE49-F238E27FC236}">
                  <a16:creationId xmlns:a16="http://schemas.microsoft.com/office/drawing/2014/main" id="{68EE89B0-2724-CD5E-7BC7-06250AA75D6E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714;p127">
              <a:extLst>
                <a:ext uri="{FF2B5EF4-FFF2-40B4-BE49-F238E27FC236}">
                  <a16:creationId xmlns:a16="http://schemas.microsoft.com/office/drawing/2014/main" id="{8AD129BF-2B62-F62D-4CF0-7C5799F8C30B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715;p127">
              <a:extLst>
                <a:ext uri="{FF2B5EF4-FFF2-40B4-BE49-F238E27FC236}">
                  <a16:creationId xmlns:a16="http://schemas.microsoft.com/office/drawing/2014/main" id="{A420FB46-A955-8C21-4C49-6A3626B11766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716;p127">
              <a:extLst>
                <a:ext uri="{FF2B5EF4-FFF2-40B4-BE49-F238E27FC236}">
                  <a16:creationId xmlns:a16="http://schemas.microsoft.com/office/drawing/2014/main" id="{977594DB-1C2B-1B29-107D-7CB462164534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717;p127">
              <a:extLst>
                <a:ext uri="{FF2B5EF4-FFF2-40B4-BE49-F238E27FC236}">
                  <a16:creationId xmlns:a16="http://schemas.microsoft.com/office/drawing/2014/main" id="{75928561-7E91-3FDA-3EBA-2055332B5738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718;p127">
              <a:extLst>
                <a:ext uri="{FF2B5EF4-FFF2-40B4-BE49-F238E27FC236}">
                  <a16:creationId xmlns:a16="http://schemas.microsoft.com/office/drawing/2014/main" id="{33FCC884-6603-7346-0EB4-7CF3F85B8875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19;p127">
              <a:extLst>
                <a:ext uri="{FF2B5EF4-FFF2-40B4-BE49-F238E27FC236}">
                  <a16:creationId xmlns:a16="http://schemas.microsoft.com/office/drawing/2014/main" id="{8E751B84-62E0-559B-3158-96F940A67771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720;p127">
              <a:extLst>
                <a:ext uri="{FF2B5EF4-FFF2-40B4-BE49-F238E27FC236}">
                  <a16:creationId xmlns:a16="http://schemas.microsoft.com/office/drawing/2014/main" id="{099B1F46-1BA6-C4B5-5F7A-7EC27094AF9B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721;p127">
              <a:extLst>
                <a:ext uri="{FF2B5EF4-FFF2-40B4-BE49-F238E27FC236}">
                  <a16:creationId xmlns:a16="http://schemas.microsoft.com/office/drawing/2014/main" id="{23F659CF-872E-8282-B2D2-0E76E0517768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722;p127">
              <a:extLst>
                <a:ext uri="{FF2B5EF4-FFF2-40B4-BE49-F238E27FC236}">
                  <a16:creationId xmlns:a16="http://schemas.microsoft.com/office/drawing/2014/main" id="{BD14A0B4-A7DD-D0AD-E338-41F235A63C97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723;p127">
              <a:extLst>
                <a:ext uri="{FF2B5EF4-FFF2-40B4-BE49-F238E27FC236}">
                  <a16:creationId xmlns:a16="http://schemas.microsoft.com/office/drawing/2014/main" id="{F5777FEC-0525-58CB-CBE9-67ACBB91B34B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724;p127">
              <a:extLst>
                <a:ext uri="{FF2B5EF4-FFF2-40B4-BE49-F238E27FC236}">
                  <a16:creationId xmlns:a16="http://schemas.microsoft.com/office/drawing/2014/main" id="{3FFEF6F4-95DC-0CFA-B50A-4349BAFED527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725;p127">
              <a:extLst>
                <a:ext uri="{FF2B5EF4-FFF2-40B4-BE49-F238E27FC236}">
                  <a16:creationId xmlns:a16="http://schemas.microsoft.com/office/drawing/2014/main" id="{277D0E7C-31DD-4624-8A69-7BEF81ADE03F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726;p127">
              <a:extLst>
                <a:ext uri="{FF2B5EF4-FFF2-40B4-BE49-F238E27FC236}">
                  <a16:creationId xmlns:a16="http://schemas.microsoft.com/office/drawing/2014/main" id="{FE8B6060-1EDB-7CBC-29D9-F15DB9848BFB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727;p127">
              <a:extLst>
                <a:ext uri="{FF2B5EF4-FFF2-40B4-BE49-F238E27FC236}">
                  <a16:creationId xmlns:a16="http://schemas.microsoft.com/office/drawing/2014/main" id="{7A3F6051-5250-69BA-ACBA-C0A244F761FD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728;p127">
              <a:extLst>
                <a:ext uri="{FF2B5EF4-FFF2-40B4-BE49-F238E27FC236}">
                  <a16:creationId xmlns:a16="http://schemas.microsoft.com/office/drawing/2014/main" id="{5CE6549E-F3D6-FF02-32DE-2B9F8C735928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729;p127">
              <a:extLst>
                <a:ext uri="{FF2B5EF4-FFF2-40B4-BE49-F238E27FC236}">
                  <a16:creationId xmlns:a16="http://schemas.microsoft.com/office/drawing/2014/main" id="{BA3D174E-AA02-E641-81D1-473A0D9B97AF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730;p127">
              <a:extLst>
                <a:ext uri="{FF2B5EF4-FFF2-40B4-BE49-F238E27FC236}">
                  <a16:creationId xmlns:a16="http://schemas.microsoft.com/office/drawing/2014/main" id="{D8B703BE-DE56-D499-D313-25C9A94187B2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6708;p127">
            <a:extLst>
              <a:ext uri="{FF2B5EF4-FFF2-40B4-BE49-F238E27FC236}">
                <a16:creationId xmlns:a16="http://schemas.microsoft.com/office/drawing/2014/main" id="{0D0BFCA8-20BA-669F-570A-AD2B46D6A152}"/>
              </a:ext>
            </a:extLst>
          </p:cNvPr>
          <p:cNvGrpSpPr/>
          <p:nvPr/>
        </p:nvGrpSpPr>
        <p:grpSpPr>
          <a:xfrm>
            <a:off x="223354" y="3541085"/>
            <a:ext cx="380082" cy="379193"/>
            <a:chOff x="5424975" y="3223066"/>
            <a:chExt cx="1001171" cy="1040800"/>
          </a:xfrm>
        </p:grpSpPr>
        <p:sp>
          <p:nvSpPr>
            <p:cNvPr id="74" name="Google Shape;26709;p127">
              <a:extLst>
                <a:ext uri="{FF2B5EF4-FFF2-40B4-BE49-F238E27FC236}">
                  <a16:creationId xmlns:a16="http://schemas.microsoft.com/office/drawing/2014/main" id="{5A380C94-AFA3-3D78-2F08-54A8AB5DA37B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710;p127">
              <a:extLst>
                <a:ext uri="{FF2B5EF4-FFF2-40B4-BE49-F238E27FC236}">
                  <a16:creationId xmlns:a16="http://schemas.microsoft.com/office/drawing/2014/main" id="{A87F21AE-FFF0-34C7-16EE-F893486BE39C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711;p127">
              <a:extLst>
                <a:ext uri="{FF2B5EF4-FFF2-40B4-BE49-F238E27FC236}">
                  <a16:creationId xmlns:a16="http://schemas.microsoft.com/office/drawing/2014/main" id="{A0FFD298-2A95-0326-BEA8-9A6D028867BB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712;p127">
              <a:extLst>
                <a:ext uri="{FF2B5EF4-FFF2-40B4-BE49-F238E27FC236}">
                  <a16:creationId xmlns:a16="http://schemas.microsoft.com/office/drawing/2014/main" id="{DFD125F1-A881-CCDD-E8B0-3628F30A2DCD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713;p127">
              <a:extLst>
                <a:ext uri="{FF2B5EF4-FFF2-40B4-BE49-F238E27FC236}">
                  <a16:creationId xmlns:a16="http://schemas.microsoft.com/office/drawing/2014/main" id="{2FF0469F-529A-5282-D671-CDAAC9235559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714;p127">
              <a:extLst>
                <a:ext uri="{FF2B5EF4-FFF2-40B4-BE49-F238E27FC236}">
                  <a16:creationId xmlns:a16="http://schemas.microsoft.com/office/drawing/2014/main" id="{3DCF4B8D-CA80-1838-5B47-3E1E916B3C58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715;p127">
              <a:extLst>
                <a:ext uri="{FF2B5EF4-FFF2-40B4-BE49-F238E27FC236}">
                  <a16:creationId xmlns:a16="http://schemas.microsoft.com/office/drawing/2014/main" id="{63FC88CB-D26F-7810-D489-2C55283C01AE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716;p127">
              <a:extLst>
                <a:ext uri="{FF2B5EF4-FFF2-40B4-BE49-F238E27FC236}">
                  <a16:creationId xmlns:a16="http://schemas.microsoft.com/office/drawing/2014/main" id="{F7826942-FEDA-B110-6A17-E578C2DA29D5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717;p127">
              <a:extLst>
                <a:ext uri="{FF2B5EF4-FFF2-40B4-BE49-F238E27FC236}">
                  <a16:creationId xmlns:a16="http://schemas.microsoft.com/office/drawing/2014/main" id="{8CCFC848-8430-2A91-6F55-15655F86D333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718;p127">
              <a:extLst>
                <a:ext uri="{FF2B5EF4-FFF2-40B4-BE49-F238E27FC236}">
                  <a16:creationId xmlns:a16="http://schemas.microsoft.com/office/drawing/2014/main" id="{C1D22244-D4BD-65DC-63C1-9CDCBAE3A473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719;p127">
              <a:extLst>
                <a:ext uri="{FF2B5EF4-FFF2-40B4-BE49-F238E27FC236}">
                  <a16:creationId xmlns:a16="http://schemas.microsoft.com/office/drawing/2014/main" id="{D1BA0791-5E73-103D-BB2F-BD84C2E2F3BF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720;p127">
              <a:extLst>
                <a:ext uri="{FF2B5EF4-FFF2-40B4-BE49-F238E27FC236}">
                  <a16:creationId xmlns:a16="http://schemas.microsoft.com/office/drawing/2014/main" id="{34C7DEB4-DC34-AD82-B45D-48AE68297B30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721;p127">
              <a:extLst>
                <a:ext uri="{FF2B5EF4-FFF2-40B4-BE49-F238E27FC236}">
                  <a16:creationId xmlns:a16="http://schemas.microsoft.com/office/drawing/2014/main" id="{E5265374-C87A-10C4-1F09-1E8114B31E2D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722;p127">
              <a:extLst>
                <a:ext uri="{FF2B5EF4-FFF2-40B4-BE49-F238E27FC236}">
                  <a16:creationId xmlns:a16="http://schemas.microsoft.com/office/drawing/2014/main" id="{578789EC-AB7D-BD84-9B54-20BF82530BE6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723;p127">
              <a:extLst>
                <a:ext uri="{FF2B5EF4-FFF2-40B4-BE49-F238E27FC236}">
                  <a16:creationId xmlns:a16="http://schemas.microsoft.com/office/drawing/2014/main" id="{C62F5697-14D9-A825-0445-5680C6DABD8C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724;p127">
              <a:extLst>
                <a:ext uri="{FF2B5EF4-FFF2-40B4-BE49-F238E27FC236}">
                  <a16:creationId xmlns:a16="http://schemas.microsoft.com/office/drawing/2014/main" id="{C4103048-7442-13EA-4187-3614DC17F4EB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725;p127">
              <a:extLst>
                <a:ext uri="{FF2B5EF4-FFF2-40B4-BE49-F238E27FC236}">
                  <a16:creationId xmlns:a16="http://schemas.microsoft.com/office/drawing/2014/main" id="{718E3A26-8994-5906-5FEC-55465F0B4EC9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6726;p127">
              <a:extLst>
                <a:ext uri="{FF2B5EF4-FFF2-40B4-BE49-F238E27FC236}">
                  <a16:creationId xmlns:a16="http://schemas.microsoft.com/office/drawing/2014/main" id="{77B24423-E530-D49A-901D-E9B60B84E89E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6727;p127">
              <a:extLst>
                <a:ext uri="{FF2B5EF4-FFF2-40B4-BE49-F238E27FC236}">
                  <a16:creationId xmlns:a16="http://schemas.microsoft.com/office/drawing/2014/main" id="{D67CCFBC-FB25-A5B5-4FB1-6F6ACCFA6D5A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728;p127">
              <a:extLst>
                <a:ext uri="{FF2B5EF4-FFF2-40B4-BE49-F238E27FC236}">
                  <a16:creationId xmlns:a16="http://schemas.microsoft.com/office/drawing/2014/main" id="{F768DE5A-3F27-82EF-1E3A-00DF36B99DF9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729;p127">
              <a:extLst>
                <a:ext uri="{FF2B5EF4-FFF2-40B4-BE49-F238E27FC236}">
                  <a16:creationId xmlns:a16="http://schemas.microsoft.com/office/drawing/2014/main" id="{742DF3DD-02BC-101A-148D-A2DC8E28CDDE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730;p127">
              <a:extLst>
                <a:ext uri="{FF2B5EF4-FFF2-40B4-BE49-F238E27FC236}">
                  <a16:creationId xmlns:a16="http://schemas.microsoft.com/office/drawing/2014/main" id="{1704AA41-952D-339A-A7BF-AB4F4912173C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548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E73EEE-667D-61C2-5A1B-7D6C1FFA53F9}"/>
              </a:ext>
            </a:extLst>
          </p:cNvPr>
          <p:cNvSpPr txBox="1"/>
          <p:nvPr/>
        </p:nvSpPr>
        <p:spPr>
          <a:xfrm>
            <a:off x="75944" y="631332"/>
            <a:ext cx="8357343" cy="4100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Berkshire Swash"/>
              </a:rPr>
              <a:t>How do different variables interact to influence the Total Cup Points, which represent an overall measure of coffee quality?</a:t>
            </a:r>
          </a:p>
          <a:p>
            <a:pPr marL="285750" marR="0" lvl="0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The Overall Cup points of a Coffee is influenced by attributes Acidity, flavor, Aroma, Body, Balance, After taste. The increase in this attributes enhances the Coffee Quality Points.</a:t>
            </a:r>
          </a:p>
          <a:p>
            <a:pPr marL="285750" marR="0" lvl="0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Beans Processed with Double Anaerobic washed, Semi washed &amp; Honey/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Mossto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 methods has high Cup Points.</a:t>
            </a:r>
          </a:p>
          <a:p>
            <a:pPr marL="285750" marR="0" lvl="0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Castillo, Red Bourbon &amp; Sl34+Gesha are top 3 Quality Beans when compared to Cup Points.</a:t>
            </a:r>
          </a:p>
          <a:p>
            <a:pPr marL="285750" marR="0" lvl="0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Ethiopia, Tanzania, Taiwan,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Gautemela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,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Madagasarcar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/>
                <a:sym typeface="Open Sans"/>
              </a:rPr>
              <a:t> are the top 5 Countries.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Berkshire Swash"/>
              <a:sym typeface="Open Sans"/>
            </a:endParaRPr>
          </a:p>
        </p:txBody>
      </p:sp>
      <p:sp>
        <p:nvSpPr>
          <p:cNvPr id="4" name="Google Shape;21436;p61">
            <a:extLst>
              <a:ext uri="{FF2B5EF4-FFF2-40B4-BE49-F238E27FC236}">
                <a16:creationId xmlns:a16="http://schemas.microsoft.com/office/drawing/2014/main" id="{842125A2-2209-41EC-F38B-1BAD7E21411B}"/>
              </a:ext>
            </a:extLst>
          </p:cNvPr>
          <p:cNvSpPr txBox="1">
            <a:spLocks/>
          </p:cNvSpPr>
          <p:nvPr/>
        </p:nvSpPr>
        <p:spPr>
          <a:xfrm>
            <a:off x="75944" y="44958"/>
            <a:ext cx="7950455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Insights:</a:t>
            </a:r>
          </a:p>
        </p:txBody>
      </p:sp>
      <p:grpSp>
        <p:nvGrpSpPr>
          <p:cNvPr id="2" name="Google Shape;26708;p127">
            <a:extLst>
              <a:ext uri="{FF2B5EF4-FFF2-40B4-BE49-F238E27FC236}">
                <a16:creationId xmlns:a16="http://schemas.microsoft.com/office/drawing/2014/main" id="{13725A25-5F9A-AFDA-FA14-2DB86AAE57C7}"/>
              </a:ext>
            </a:extLst>
          </p:cNvPr>
          <p:cNvGrpSpPr/>
          <p:nvPr/>
        </p:nvGrpSpPr>
        <p:grpSpPr>
          <a:xfrm>
            <a:off x="0" y="1438663"/>
            <a:ext cx="380082" cy="379193"/>
            <a:chOff x="5424975" y="3223066"/>
            <a:chExt cx="1001171" cy="1040800"/>
          </a:xfrm>
        </p:grpSpPr>
        <p:sp>
          <p:nvSpPr>
            <p:cNvPr id="3" name="Google Shape;26709;p127">
              <a:extLst>
                <a:ext uri="{FF2B5EF4-FFF2-40B4-BE49-F238E27FC236}">
                  <a16:creationId xmlns:a16="http://schemas.microsoft.com/office/drawing/2014/main" id="{D31DE14D-C035-2E44-ADC2-A0F5ADA62C5E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10;p127">
              <a:extLst>
                <a:ext uri="{FF2B5EF4-FFF2-40B4-BE49-F238E27FC236}">
                  <a16:creationId xmlns:a16="http://schemas.microsoft.com/office/drawing/2014/main" id="{58407EEB-93B5-BF9D-1DBE-C75D7033A140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711;p127">
              <a:extLst>
                <a:ext uri="{FF2B5EF4-FFF2-40B4-BE49-F238E27FC236}">
                  <a16:creationId xmlns:a16="http://schemas.microsoft.com/office/drawing/2014/main" id="{C0EC1237-FA15-E33B-CA33-EF74D3BE14E1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712;p127">
              <a:extLst>
                <a:ext uri="{FF2B5EF4-FFF2-40B4-BE49-F238E27FC236}">
                  <a16:creationId xmlns:a16="http://schemas.microsoft.com/office/drawing/2014/main" id="{E427F15B-13DD-DED3-9AA8-60C46629BFA0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713;p127">
              <a:extLst>
                <a:ext uri="{FF2B5EF4-FFF2-40B4-BE49-F238E27FC236}">
                  <a16:creationId xmlns:a16="http://schemas.microsoft.com/office/drawing/2014/main" id="{20CA43FE-615D-CBCE-ACC4-AE6F48379412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14;p127">
              <a:extLst>
                <a:ext uri="{FF2B5EF4-FFF2-40B4-BE49-F238E27FC236}">
                  <a16:creationId xmlns:a16="http://schemas.microsoft.com/office/drawing/2014/main" id="{47C93847-A097-C545-0D2A-AD006EB4D62C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715;p127">
              <a:extLst>
                <a:ext uri="{FF2B5EF4-FFF2-40B4-BE49-F238E27FC236}">
                  <a16:creationId xmlns:a16="http://schemas.microsoft.com/office/drawing/2014/main" id="{CAE3151E-A39A-C3D0-7A80-0BF47AF65ED2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716;p127">
              <a:extLst>
                <a:ext uri="{FF2B5EF4-FFF2-40B4-BE49-F238E27FC236}">
                  <a16:creationId xmlns:a16="http://schemas.microsoft.com/office/drawing/2014/main" id="{8DC90F3A-BFA1-BE89-9E9E-2DF64494948D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17;p127">
              <a:extLst>
                <a:ext uri="{FF2B5EF4-FFF2-40B4-BE49-F238E27FC236}">
                  <a16:creationId xmlns:a16="http://schemas.microsoft.com/office/drawing/2014/main" id="{B79F5038-B4AE-C9B8-5B87-AEDDE88AFD3D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718;p127">
              <a:extLst>
                <a:ext uri="{FF2B5EF4-FFF2-40B4-BE49-F238E27FC236}">
                  <a16:creationId xmlns:a16="http://schemas.microsoft.com/office/drawing/2014/main" id="{B9BA46A2-945F-C808-F617-05105AA2F400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719;p127">
              <a:extLst>
                <a:ext uri="{FF2B5EF4-FFF2-40B4-BE49-F238E27FC236}">
                  <a16:creationId xmlns:a16="http://schemas.microsoft.com/office/drawing/2014/main" id="{F6835456-816C-3C67-23AC-5A920FD91930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20;p127">
              <a:extLst>
                <a:ext uri="{FF2B5EF4-FFF2-40B4-BE49-F238E27FC236}">
                  <a16:creationId xmlns:a16="http://schemas.microsoft.com/office/drawing/2014/main" id="{0DB1E057-8694-FD7D-63D3-B596F279515F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21;p127">
              <a:extLst>
                <a:ext uri="{FF2B5EF4-FFF2-40B4-BE49-F238E27FC236}">
                  <a16:creationId xmlns:a16="http://schemas.microsoft.com/office/drawing/2014/main" id="{1F592A4E-DE4A-DA0D-FDA0-90EE52207A87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22;p127">
              <a:extLst>
                <a:ext uri="{FF2B5EF4-FFF2-40B4-BE49-F238E27FC236}">
                  <a16:creationId xmlns:a16="http://schemas.microsoft.com/office/drawing/2014/main" id="{FE0362A8-6EDC-DC2F-32B0-FAFC356BDC8E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23;p127">
              <a:extLst>
                <a:ext uri="{FF2B5EF4-FFF2-40B4-BE49-F238E27FC236}">
                  <a16:creationId xmlns:a16="http://schemas.microsoft.com/office/drawing/2014/main" id="{102AEB70-AB5F-6436-9ABF-8A6173367CDF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24;p127">
              <a:extLst>
                <a:ext uri="{FF2B5EF4-FFF2-40B4-BE49-F238E27FC236}">
                  <a16:creationId xmlns:a16="http://schemas.microsoft.com/office/drawing/2014/main" id="{5C4786F2-17EE-7465-691C-E6ACB32CC850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25;p127">
              <a:extLst>
                <a:ext uri="{FF2B5EF4-FFF2-40B4-BE49-F238E27FC236}">
                  <a16:creationId xmlns:a16="http://schemas.microsoft.com/office/drawing/2014/main" id="{9C9241A3-79EE-DFD8-4D10-B57AFF85842B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26;p127">
              <a:extLst>
                <a:ext uri="{FF2B5EF4-FFF2-40B4-BE49-F238E27FC236}">
                  <a16:creationId xmlns:a16="http://schemas.microsoft.com/office/drawing/2014/main" id="{C352A3C5-C83D-02A6-0F32-9260889FE26D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27;p127">
              <a:extLst>
                <a:ext uri="{FF2B5EF4-FFF2-40B4-BE49-F238E27FC236}">
                  <a16:creationId xmlns:a16="http://schemas.microsoft.com/office/drawing/2014/main" id="{FEBA0D14-DFC2-34F8-62B7-BF2E0D16939C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28;p127">
              <a:extLst>
                <a:ext uri="{FF2B5EF4-FFF2-40B4-BE49-F238E27FC236}">
                  <a16:creationId xmlns:a16="http://schemas.microsoft.com/office/drawing/2014/main" id="{DDE5BD4F-D048-D541-2CD6-1BE6C62A3A7F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729;p127">
              <a:extLst>
                <a:ext uri="{FF2B5EF4-FFF2-40B4-BE49-F238E27FC236}">
                  <a16:creationId xmlns:a16="http://schemas.microsoft.com/office/drawing/2014/main" id="{FE177382-B0FC-DFDD-1757-678BA1024CD7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730;p127">
              <a:extLst>
                <a:ext uri="{FF2B5EF4-FFF2-40B4-BE49-F238E27FC236}">
                  <a16:creationId xmlns:a16="http://schemas.microsoft.com/office/drawing/2014/main" id="{AA4688B6-5EFE-E907-3742-BA3614ADD012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6708;p127">
            <a:extLst>
              <a:ext uri="{FF2B5EF4-FFF2-40B4-BE49-F238E27FC236}">
                <a16:creationId xmlns:a16="http://schemas.microsoft.com/office/drawing/2014/main" id="{6B76E5B9-722B-9DD3-2014-CBA65F72A688}"/>
              </a:ext>
            </a:extLst>
          </p:cNvPr>
          <p:cNvGrpSpPr/>
          <p:nvPr/>
        </p:nvGrpSpPr>
        <p:grpSpPr>
          <a:xfrm>
            <a:off x="2790" y="2437875"/>
            <a:ext cx="380082" cy="379193"/>
            <a:chOff x="5424975" y="3223066"/>
            <a:chExt cx="1001171" cy="1040800"/>
          </a:xfrm>
        </p:grpSpPr>
        <p:sp>
          <p:nvSpPr>
            <p:cNvPr id="28" name="Google Shape;26709;p127">
              <a:extLst>
                <a:ext uri="{FF2B5EF4-FFF2-40B4-BE49-F238E27FC236}">
                  <a16:creationId xmlns:a16="http://schemas.microsoft.com/office/drawing/2014/main" id="{9F446B00-F0F3-5A2A-3F84-69034D549F81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710;p127">
              <a:extLst>
                <a:ext uri="{FF2B5EF4-FFF2-40B4-BE49-F238E27FC236}">
                  <a16:creationId xmlns:a16="http://schemas.microsoft.com/office/drawing/2014/main" id="{462049A8-8659-144A-FD76-21D5D82864F0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711;p127">
              <a:extLst>
                <a:ext uri="{FF2B5EF4-FFF2-40B4-BE49-F238E27FC236}">
                  <a16:creationId xmlns:a16="http://schemas.microsoft.com/office/drawing/2014/main" id="{B0C9F079-1C5E-E05E-9C41-0B6D39D1CC1B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712;p127">
              <a:extLst>
                <a:ext uri="{FF2B5EF4-FFF2-40B4-BE49-F238E27FC236}">
                  <a16:creationId xmlns:a16="http://schemas.microsoft.com/office/drawing/2014/main" id="{F29CFA02-52BE-700C-B515-198C989B28C6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713;p127">
              <a:extLst>
                <a:ext uri="{FF2B5EF4-FFF2-40B4-BE49-F238E27FC236}">
                  <a16:creationId xmlns:a16="http://schemas.microsoft.com/office/drawing/2014/main" id="{96548AEE-0442-BCD2-18CD-7D0522D430B8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714;p127">
              <a:extLst>
                <a:ext uri="{FF2B5EF4-FFF2-40B4-BE49-F238E27FC236}">
                  <a16:creationId xmlns:a16="http://schemas.microsoft.com/office/drawing/2014/main" id="{88A15A89-58C9-121D-A035-DF89FB5D2E57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715;p127">
              <a:extLst>
                <a:ext uri="{FF2B5EF4-FFF2-40B4-BE49-F238E27FC236}">
                  <a16:creationId xmlns:a16="http://schemas.microsoft.com/office/drawing/2014/main" id="{D9C57C2A-433B-348E-D298-30A17AB155DD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716;p127">
              <a:extLst>
                <a:ext uri="{FF2B5EF4-FFF2-40B4-BE49-F238E27FC236}">
                  <a16:creationId xmlns:a16="http://schemas.microsoft.com/office/drawing/2014/main" id="{3319EBF8-63A0-6DEE-4FDF-41BD0ACE57E1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717;p127">
              <a:extLst>
                <a:ext uri="{FF2B5EF4-FFF2-40B4-BE49-F238E27FC236}">
                  <a16:creationId xmlns:a16="http://schemas.microsoft.com/office/drawing/2014/main" id="{F28E4E6C-3353-75B7-6363-74C195928D99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718;p127">
              <a:extLst>
                <a:ext uri="{FF2B5EF4-FFF2-40B4-BE49-F238E27FC236}">
                  <a16:creationId xmlns:a16="http://schemas.microsoft.com/office/drawing/2014/main" id="{CD1CF75A-E4B2-2DC1-00B7-88575F34BB1F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719;p127">
              <a:extLst>
                <a:ext uri="{FF2B5EF4-FFF2-40B4-BE49-F238E27FC236}">
                  <a16:creationId xmlns:a16="http://schemas.microsoft.com/office/drawing/2014/main" id="{9BE16BAA-29FA-A957-160B-DE95515BE71E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720;p127">
              <a:extLst>
                <a:ext uri="{FF2B5EF4-FFF2-40B4-BE49-F238E27FC236}">
                  <a16:creationId xmlns:a16="http://schemas.microsoft.com/office/drawing/2014/main" id="{D2DAB591-380B-D02D-2E86-230E2EFB2AD5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721;p127">
              <a:extLst>
                <a:ext uri="{FF2B5EF4-FFF2-40B4-BE49-F238E27FC236}">
                  <a16:creationId xmlns:a16="http://schemas.microsoft.com/office/drawing/2014/main" id="{97F44E24-2B6D-7852-89EC-24FFB0274150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22;p127">
              <a:extLst>
                <a:ext uri="{FF2B5EF4-FFF2-40B4-BE49-F238E27FC236}">
                  <a16:creationId xmlns:a16="http://schemas.microsoft.com/office/drawing/2014/main" id="{D4C4824F-CB75-21EC-867D-4EAEF7A0C4A0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723;p127">
              <a:extLst>
                <a:ext uri="{FF2B5EF4-FFF2-40B4-BE49-F238E27FC236}">
                  <a16:creationId xmlns:a16="http://schemas.microsoft.com/office/drawing/2014/main" id="{D78FD4F8-BD1A-2275-527D-3022192271EF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724;p127">
              <a:extLst>
                <a:ext uri="{FF2B5EF4-FFF2-40B4-BE49-F238E27FC236}">
                  <a16:creationId xmlns:a16="http://schemas.microsoft.com/office/drawing/2014/main" id="{35A577A7-F522-658C-68E8-EA6451422C1B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725;p127">
              <a:extLst>
                <a:ext uri="{FF2B5EF4-FFF2-40B4-BE49-F238E27FC236}">
                  <a16:creationId xmlns:a16="http://schemas.microsoft.com/office/drawing/2014/main" id="{3296CE18-1902-74E6-8028-AD6AD1C75D62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726;p127">
              <a:extLst>
                <a:ext uri="{FF2B5EF4-FFF2-40B4-BE49-F238E27FC236}">
                  <a16:creationId xmlns:a16="http://schemas.microsoft.com/office/drawing/2014/main" id="{B1F1A850-D2BD-D085-C665-29BECDDDEC0F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727;p127">
              <a:extLst>
                <a:ext uri="{FF2B5EF4-FFF2-40B4-BE49-F238E27FC236}">
                  <a16:creationId xmlns:a16="http://schemas.microsoft.com/office/drawing/2014/main" id="{C590E619-718B-FD03-DB20-B9121EEA605F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728;p127">
              <a:extLst>
                <a:ext uri="{FF2B5EF4-FFF2-40B4-BE49-F238E27FC236}">
                  <a16:creationId xmlns:a16="http://schemas.microsoft.com/office/drawing/2014/main" id="{F138BA79-368B-BD78-EAD9-39AFFF5CBBB8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729;p127">
              <a:extLst>
                <a:ext uri="{FF2B5EF4-FFF2-40B4-BE49-F238E27FC236}">
                  <a16:creationId xmlns:a16="http://schemas.microsoft.com/office/drawing/2014/main" id="{214E955C-4D33-7E04-8320-9D6EF0B432C8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730;p127">
              <a:extLst>
                <a:ext uri="{FF2B5EF4-FFF2-40B4-BE49-F238E27FC236}">
                  <a16:creationId xmlns:a16="http://schemas.microsoft.com/office/drawing/2014/main" id="{793E65AA-EC80-92E6-BAB4-2AC5B54F282F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26708;p127">
            <a:extLst>
              <a:ext uri="{FF2B5EF4-FFF2-40B4-BE49-F238E27FC236}">
                <a16:creationId xmlns:a16="http://schemas.microsoft.com/office/drawing/2014/main" id="{69D572EF-D601-7E42-48A7-C1B6DDC43E50}"/>
              </a:ext>
            </a:extLst>
          </p:cNvPr>
          <p:cNvGrpSpPr/>
          <p:nvPr/>
        </p:nvGrpSpPr>
        <p:grpSpPr>
          <a:xfrm>
            <a:off x="8444" y="3413543"/>
            <a:ext cx="380082" cy="379193"/>
            <a:chOff x="5424975" y="3223066"/>
            <a:chExt cx="1001171" cy="1040800"/>
          </a:xfrm>
        </p:grpSpPr>
        <p:sp>
          <p:nvSpPr>
            <p:cNvPr id="51" name="Google Shape;26709;p127">
              <a:extLst>
                <a:ext uri="{FF2B5EF4-FFF2-40B4-BE49-F238E27FC236}">
                  <a16:creationId xmlns:a16="http://schemas.microsoft.com/office/drawing/2014/main" id="{B098E7D8-FA33-9A77-3AC4-CE714EFD3AFE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710;p127">
              <a:extLst>
                <a:ext uri="{FF2B5EF4-FFF2-40B4-BE49-F238E27FC236}">
                  <a16:creationId xmlns:a16="http://schemas.microsoft.com/office/drawing/2014/main" id="{4C19E3EA-C49E-89FE-1FCF-96BE9E2F7E8A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711;p127">
              <a:extLst>
                <a:ext uri="{FF2B5EF4-FFF2-40B4-BE49-F238E27FC236}">
                  <a16:creationId xmlns:a16="http://schemas.microsoft.com/office/drawing/2014/main" id="{3C161B4C-4527-5ECD-F459-A79F416530DB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712;p127">
              <a:extLst>
                <a:ext uri="{FF2B5EF4-FFF2-40B4-BE49-F238E27FC236}">
                  <a16:creationId xmlns:a16="http://schemas.microsoft.com/office/drawing/2014/main" id="{4A6FE187-F186-B8BD-CD96-D281B4C8B467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713;p127">
              <a:extLst>
                <a:ext uri="{FF2B5EF4-FFF2-40B4-BE49-F238E27FC236}">
                  <a16:creationId xmlns:a16="http://schemas.microsoft.com/office/drawing/2014/main" id="{335D818C-FE26-3464-133C-35019699F78E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714;p127">
              <a:extLst>
                <a:ext uri="{FF2B5EF4-FFF2-40B4-BE49-F238E27FC236}">
                  <a16:creationId xmlns:a16="http://schemas.microsoft.com/office/drawing/2014/main" id="{4BE18C1B-BB2A-3C21-6A3F-80F32243297C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715;p127">
              <a:extLst>
                <a:ext uri="{FF2B5EF4-FFF2-40B4-BE49-F238E27FC236}">
                  <a16:creationId xmlns:a16="http://schemas.microsoft.com/office/drawing/2014/main" id="{FAC43272-E5AC-85BD-0DA2-C5E56301E061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716;p127">
              <a:extLst>
                <a:ext uri="{FF2B5EF4-FFF2-40B4-BE49-F238E27FC236}">
                  <a16:creationId xmlns:a16="http://schemas.microsoft.com/office/drawing/2014/main" id="{6F8ADE07-158B-1863-DD46-433D3B5CE810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717;p127">
              <a:extLst>
                <a:ext uri="{FF2B5EF4-FFF2-40B4-BE49-F238E27FC236}">
                  <a16:creationId xmlns:a16="http://schemas.microsoft.com/office/drawing/2014/main" id="{60C088F6-D9ED-20EB-06AC-76003EF9A1D6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718;p127">
              <a:extLst>
                <a:ext uri="{FF2B5EF4-FFF2-40B4-BE49-F238E27FC236}">
                  <a16:creationId xmlns:a16="http://schemas.microsoft.com/office/drawing/2014/main" id="{DEF61589-5A26-87E9-8919-84B0A54170B9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19;p127">
              <a:extLst>
                <a:ext uri="{FF2B5EF4-FFF2-40B4-BE49-F238E27FC236}">
                  <a16:creationId xmlns:a16="http://schemas.microsoft.com/office/drawing/2014/main" id="{01CB86D7-D47E-A807-DC6B-F41271BF2D59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720;p127">
              <a:extLst>
                <a:ext uri="{FF2B5EF4-FFF2-40B4-BE49-F238E27FC236}">
                  <a16:creationId xmlns:a16="http://schemas.microsoft.com/office/drawing/2014/main" id="{273B8CCD-39C9-76D1-4E64-FDDBCEC13BA2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721;p127">
              <a:extLst>
                <a:ext uri="{FF2B5EF4-FFF2-40B4-BE49-F238E27FC236}">
                  <a16:creationId xmlns:a16="http://schemas.microsoft.com/office/drawing/2014/main" id="{4C343D14-724C-A29C-E14D-AAF9A80408A6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722;p127">
              <a:extLst>
                <a:ext uri="{FF2B5EF4-FFF2-40B4-BE49-F238E27FC236}">
                  <a16:creationId xmlns:a16="http://schemas.microsoft.com/office/drawing/2014/main" id="{8FC3F73F-3921-FC42-86AA-8820C5BEF558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723;p127">
              <a:extLst>
                <a:ext uri="{FF2B5EF4-FFF2-40B4-BE49-F238E27FC236}">
                  <a16:creationId xmlns:a16="http://schemas.microsoft.com/office/drawing/2014/main" id="{2CE861EC-75DF-9483-1EC3-2E877D75E027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724;p127">
              <a:extLst>
                <a:ext uri="{FF2B5EF4-FFF2-40B4-BE49-F238E27FC236}">
                  <a16:creationId xmlns:a16="http://schemas.microsoft.com/office/drawing/2014/main" id="{221CDBB4-547A-5732-4892-CA8B40AAADDF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725;p127">
              <a:extLst>
                <a:ext uri="{FF2B5EF4-FFF2-40B4-BE49-F238E27FC236}">
                  <a16:creationId xmlns:a16="http://schemas.microsoft.com/office/drawing/2014/main" id="{1E30A0A9-2F93-DEFD-FA07-315FC258B3E5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726;p127">
              <a:extLst>
                <a:ext uri="{FF2B5EF4-FFF2-40B4-BE49-F238E27FC236}">
                  <a16:creationId xmlns:a16="http://schemas.microsoft.com/office/drawing/2014/main" id="{5FFC8DBB-263C-A4BE-08D7-66478C10E0C6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727;p127">
              <a:extLst>
                <a:ext uri="{FF2B5EF4-FFF2-40B4-BE49-F238E27FC236}">
                  <a16:creationId xmlns:a16="http://schemas.microsoft.com/office/drawing/2014/main" id="{DE85C885-C1A1-5573-3BBD-4BE4A4F668BE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728;p127">
              <a:extLst>
                <a:ext uri="{FF2B5EF4-FFF2-40B4-BE49-F238E27FC236}">
                  <a16:creationId xmlns:a16="http://schemas.microsoft.com/office/drawing/2014/main" id="{A226D241-1896-B326-EA5E-298CA0255015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729;p127">
              <a:extLst>
                <a:ext uri="{FF2B5EF4-FFF2-40B4-BE49-F238E27FC236}">
                  <a16:creationId xmlns:a16="http://schemas.microsoft.com/office/drawing/2014/main" id="{3FE3DD08-3F33-2A3E-3CCF-6485EF51D4A5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730;p127">
              <a:extLst>
                <a:ext uri="{FF2B5EF4-FFF2-40B4-BE49-F238E27FC236}">
                  <a16:creationId xmlns:a16="http://schemas.microsoft.com/office/drawing/2014/main" id="{0B5B322E-8F2E-0970-A19D-35E7B5137254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6708;p127">
            <a:extLst>
              <a:ext uri="{FF2B5EF4-FFF2-40B4-BE49-F238E27FC236}">
                <a16:creationId xmlns:a16="http://schemas.microsoft.com/office/drawing/2014/main" id="{49DBDD62-8E72-8A80-4E72-49BBB636CA61}"/>
              </a:ext>
            </a:extLst>
          </p:cNvPr>
          <p:cNvGrpSpPr/>
          <p:nvPr/>
        </p:nvGrpSpPr>
        <p:grpSpPr>
          <a:xfrm>
            <a:off x="16829" y="3886931"/>
            <a:ext cx="380082" cy="379193"/>
            <a:chOff x="5424975" y="3223066"/>
            <a:chExt cx="1001171" cy="1040800"/>
          </a:xfrm>
        </p:grpSpPr>
        <p:sp>
          <p:nvSpPr>
            <p:cNvPr id="74" name="Google Shape;26709;p127">
              <a:extLst>
                <a:ext uri="{FF2B5EF4-FFF2-40B4-BE49-F238E27FC236}">
                  <a16:creationId xmlns:a16="http://schemas.microsoft.com/office/drawing/2014/main" id="{B4B51B6A-6941-2ACD-6682-7C4AF4E628BC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710;p127">
              <a:extLst>
                <a:ext uri="{FF2B5EF4-FFF2-40B4-BE49-F238E27FC236}">
                  <a16:creationId xmlns:a16="http://schemas.microsoft.com/office/drawing/2014/main" id="{4BA0B8D7-20B0-F991-D687-7181E6C9C869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711;p127">
              <a:extLst>
                <a:ext uri="{FF2B5EF4-FFF2-40B4-BE49-F238E27FC236}">
                  <a16:creationId xmlns:a16="http://schemas.microsoft.com/office/drawing/2014/main" id="{5C2E1CA9-E766-CBD7-8C79-4754E3F96CC4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712;p127">
              <a:extLst>
                <a:ext uri="{FF2B5EF4-FFF2-40B4-BE49-F238E27FC236}">
                  <a16:creationId xmlns:a16="http://schemas.microsoft.com/office/drawing/2014/main" id="{52764B6F-D8C5-137E-0A13-1CA078A73761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713;p127">
              <a:extLst>
                <a:ext uri="{FF2B5EF4-FFF2-40B4-BE49-F238E27FC236}">
                  <a16:creationId xmlns:a16="http://schemas.microsoft.com/office/drawing/2014/main" id="{6CE17942-E4DF-F0BA-0768-5A039BD5B805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714;p127">
              <a:extLst>
                <a:ext uri="{FF2B5EF4-FFF2-40B4-BE49-F238E27FC236}">
                  <a16:creationId xmlns:a16="http://schemas.microsoft.com/office/drawing/2014/main" id="{F6E40A07-67DE-988F-951C-631DD3488968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715;p127">
              <a:extLst>
                <a:ext uri="{FF2B5EF4-FFF2-40B4-BE49-F238E27FC236}">
                  <a16:creationId xmlns:a16="http://schemas.microsoft.com/office/drawing/2014/main" id="{6C5E8B76-6734-2A94-9284-5DC6F5D61A0F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716;p127">
              <a:extLst>
                <a:ext uri="{FF2B5EF4-FFF2-40B4-BE49-F238E27FC236}">
                  <a16:creationId xmlns:a16="http://schemas.microsoft.com/office/drawing/2014/main" id="{08080843-0224-B7CE-F486-C63E40158C5C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717;p127">
              <a:extLst>
                <a:ext uri="{FF2B5EF4-FFF2-40B4-BE49-F238E27FC236}">
                  <a16:creationId xmlns:a16="http://schemas.microsoft.com/office/drawing/2014/main" id="{E441F2C9-30C6-B4BE-9393-028F9AB80B70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718;p127">
              <a:extLst>
                <a:ext uri="{FF2B5EF4-FFF2-40B4-BE49-F238E27FC236}">
                  <a16:creationId xmlns:a16="http://schemas.microsoft.com/office/drawing/2014/main" id="{0BCD953D-6D5F-EC42-034C-99D3CB413EB5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719;p127">
              <a:extLst>
                <a:ext uri="{FF2B5EF4-FFF2-40B4-BE49-F238E27FC236}">
                  <a16:creationId xmlns:a16="http://schemas.microsoft.com/office/drawing/2014/main" id="{BA60C010-E407-D120-1E26-43F94E5E8BA5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720;p127">
              <a:extLst>
                <a:ext uri="{FF2B5EF4-FFF2-40B4-BE49-F238E27FC236}">
                  <a16:creationId xmlns:a16="http://schemas.microsoft.com/office/drawing/2014/main" id="{5BC12A07-CDE0-F0EF-068A-840EE09A9CE2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721;p127">
              <a:extLst>
                <a:ext uri="{FF2B5EF4-FFF2-40B4-BE49-F238E27FC236}">
                  <a16:creationId xmlns:a16="http://schemas.microsoft.com/office/drawing/2014/main" id="{5C3A6FC6-246A-5AAE-E115-980DCCFE91D2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722;p127">
              <a:extLst>
                <a:ext uri="{FF2B5EF4-FFF2-40B4-BE49-F238E27FC236}">
                  <a16:creationId xmlns:a16="http://schemas.microsoft.com/office/drawing/2014/main" id="{41693736-AD77-9DDE-D9D9-9E75EEB00274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723;p127">
              <a:extLst>
                <a:ext uri="{FF2B5EF4-FFF2-40B4-BE49-F238E27FC236}">
                  <a16:creationId xmlns:a16="http://schemas.microsoft.com/office/drawing/2014/main" id="{18A2853B-7DF4-607B-9856-441B5A7CF7BC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724;p127">
              <a:extLst>
                <a:ext uri="{FF2B5EF4-FFF2-40B4-BE49-F238E27FC236}">
                  <a16:creationId xmlns:a16="http://schemas.microsoft.com/office/drawing/2014/main" id="{02FD12BF-E8DA-EFAE-1D22-5E0429C088C1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725;p127">
              <a:extLst>
                <a:ext uri="{FF2B5EF4-FFF2-40B4-BE49-F238E27FC236}">
                  <a16:creationId xmlns:a16="http://schemas.microsoft.com/office/drawing/2014/main" id="{D50FDD5E-DFD9-25F6-5319-E523F89B0431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6726;p127">
              <a:extLst>
                <a:ext uri="{FF2B5EF4-FFF2-40B4-BE49-F238E27FC236}">
                  <a16:creationId xmlns:a16="http://schemas.microsoft.com/office/drawing/2014/main" id="{BDD92A03-C681-CF13-48A7-067E3FD75823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6727;p127">
              <a:extLst>
                <a:ext uri="{FF2B5EF4-FFF2-40B4-BE49-F238E27FC236}">
                  <a16:creationId xmlns:a16="http://schemas.microsoft.com/office/drawing/2014/main" id="{A275DA8C-8A7D-EF16-A852-658ECEC830F4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728;p127">
              <a:extLst>
                <a:ext uri="{FF2B5EF4-FFF2-40B4-BE49-F238E27FC236}">
                  <a16:creationId xmlns:a16="http://schemas.microsoft.com/office/drawing/2014/main" id="{F6B2B2A7-9D26-C48E-E743-AFC013F06742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729;p127">
              <a:extLst>
                <a:ext uri="{FF2B5EF4-FFF2-40B4-BE49-F238E27FC236}">
                  <a16:creationId xmlns:a16="http://schemas.microsoft.com/office/drawing/2014/main" id="{37F26E99-7582-446C-D0EA-13165195476C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730;p127">
              <a:extLst>
                <a:ext uri="{FF2B5EF4-FFF2-40B4-BE49-F238E27FC236}">
                  <a16:creationId xmlns:a16="http://schemas.microsoft.com/office/drawing/2014/main" id="{1011678F-080E-79BC-1874-F4DD0DC94DA7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2297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B96857-A607-EF2F-7CAB-F571A8F18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460" y="632460"/>
            <a:ext cx="7844880" cy="4381499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800" b="1" dirty="0">
                <a:latin typeface="Berkshire Swash" panose="020B0604020202020204" charset="0"/>
                <a:cs typeface="Aharoni" panose="02010803020104030203" pitchFamily="2" charset="-79"/>
              </a:rPr>
              <a:t>    Which sensory attributes scored the highest?</a:t>
            </a:r>
          </a:p>
          <a:p>
            <a:pPr marL="4381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Clean Cup, Sweetness, and Uniformity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consistently scored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10/10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, showing that the                  coffees are free from major defects and retain sweetness.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b="1" dirty="0">
                <a:latin typeface="Berkshire Swash" panose="020B0604020202020204" charset="0"/>
              </a:rPr>
              <a:t>     Where is the room for improvement?</a:t>
            </a:r>
          </a:p>
          <a:p>
            <a:pPr marL="4381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Aftertaste (7.60), Aroma (7.72), and Flavor (7.74)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are slightly weaker compared to others, suggesting room for post-harvest and roasting improvements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b="1" dirty="0">
                <a:latin typeface="Berkshire Swash" panose="020B0604020202020204" charset="0"/>
              </a:rPr>
              <a:t>     Does altitude impact coffee quality?</a:t>
            </a:r>
          </a:p>
          <a:p>
            <a:pPr marL="4381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Yes —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higher altitude coffees scored around 85+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, confirming altitude as a key driver of flavor and complexity.</a:t>
            </a:r>
          </a:p>
          <a:p>
            <a:pPr marL="152400" indent="0">
              <a:buNone/>
            </a:pPr>
            <a:endParaRPr lang="en-IN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Google Shape;21436;p61">
            <a:extLst>
              <a:ext uri="{FF2B5EF4-FFF2-40B4-BE49-F238E27FC236}">
                <a16:creationId xmlns:a16="http://schemas.microsoft.com/office/drawing/2014/main" id="{CF98C096-6F38-C013-CC92-41F91D164C60}"/>
              </a:ext>
            </a:extLst>
          </p:cNvPr>
          <p:cNvSpPr txBox="1">
            <a:spLocks/>
          </p:cNvSpPr>
          <p:nvPr/>
        </p:nvSpPr>
        <p:spPr>
          <a:xfrm>
            <a:off x="75944" y="44958"/>
            <a:ext cx="7950455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Insights:</a:t>
            </a:r>
          </a:p>
        </p:txBody>
      </p:sp>
      <p:grpSp>
        <p:nvGrpSpPr>
          <p:cNvPr id="9" name="Google Shape;26708;p127">
            <a:extLst>
              <a:ext uri="{FF2B5EF4-FFF2-40B4-BE49-F238E27FC236}">
                <a16:creationId xmlns:a16="http://schemas.microsoft.com/office/drawing/2014/main" id="{F34D564A-173D-21F5-6082-7F8A2D0475CB}"/>
              </a:ext>
            </a:extLst>
          </p:cNvPr>
          <p:cNvGrpSpPr/>
          <p:nvPr/>
        </p:nvGrpSpPr>
        <p:grpSpPr>
          <a:xfrm>
            <a:off x="338529" y="2571750"/>
            <a:ext cx="380082" cy="379193"/>
            <a:chOff x="5424975" y="3223066"/>
            <a:chExt cx="1001171" cy="1040800"/>
          </a:xfrm>
        </p:grpSpPr>
        <p:sp>
          <p:nvSpPr>
            <p:cNvPr id="10" name="Google Shape;26709;p127">
              <a:extLst>
                <a:ext uri="{FF2B5EF4-FFF2-40B4-BE49-F238E27FC236}">
                  <a16:creationId xmlns:a16="http://schemas.microsoft.com/office/drawing/2014/main" id="{0CD8AD9E-2DD0-CD44-4826-7D51C51706ED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710;p127">
              <a:extLst>
                <a:ext uri="{FF2B5EF4-FFF2-40B4-BE49-F238E27FC236}">
                  <a16:creationId xmlns:a16="http://schemas.microsoft.com/office/drawing/2014/main" id="{245C9BBE-ED9F-BA16-D1DC-C0372D6AF63D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711;p127">
              <a:extLst>
                <a:ext uri="{FF2B5EF4-FFF2-40B4-BE49-F238E27FC236}">
                  <a16:creationId xmlns:a16="http://schemas.microsoft.com/office/drawing/2014/main" id="{AF18430A-8B51-1349-7B82-DF611AFF2D43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12;p127">
              <a:extLst>
                <a:ext uri="{FF2B5EF4-FFF2-40B4-BE49-F238E27FC236}">
                  <a16:creationId xmlns:a16="http://schemas.microsoft.com/office/drawing/2014/main" id="{EC9C242A-F2FE-1646-6F1A-AD2F26E34F2E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713;p127">
              <a:extLst>
                <a:ext uri="{FF2B5EF4-FFF2-40B4-BE49-F238E27FC236}">
                  <a16:creationId xmlns:a16="http://schemas.microsoft.com/office/drawing/2014/main" id="{680A6D87-EAA3-E449-F1E6-B8C0C5CD3291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714;p127">
              <a:extLst>
                <a:ext uri="{FF2B5EF4-FFF2-40B4-BE49-F238E27FC236}">
                  <a16:creationId xmlns:a16="http://schemas.microsoft.com/office/drawing/2014/main" id="{664F301C-18F4-BEA5-A223-997EFF9AF298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15;p127">
              <a:extLst>
                <a:ext uri="{FF2B5EF4-FFF2-40B4-BE49-F238E27FC236}">
                  <a16:creationId xmlns:a16="http://schemas.microsoft.com/office/drawing/2014/main" id="{F3970F40-A777-7796-5191-85928620FA6F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16;p127">
              <a:extLst>
                <a:ext uri="{FF2B5EF4-FFF2-40B4-BE49-F238E27FC236}">
                  <a16:creationId xmlns:a16="http://schemas.microsoft.com/office/drawing/2014/main" id="{8161E185-C8F7-90D0-D01F-504F330EC4CE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17;p127">
              <a:extLst>
                <a:ext uri="{FF2B5EF4-FFF2-40B4-BE49-F238E27FC236}">
                  <a16:creationId xmlns:a16="http://schemas.microsoft.com/office/drawing/2014/main" id="{52B547F0-BB20-AFB0-4145-0EF020E04824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18;p127">
              <a:extLst>
                <a:ext uri="{FF2B5EF4-FFF2-40B4-BE49-F238E27FC236}">
                  <a16:creationId xmlns:a16="http://schemas.microsoft.com/office/drawing/2014/main" id="{163A1A43-2C51-430D-92D8-3BCA074B1087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19;p127">
              <a:extLst>
                <a:ext uri="{FF2B5EF4-FFF2-40B4-BE49-F238E27FC236}">
                  <a16:creationId xmlns:a16="http://schemas.microsoft.com/office/drawing/2014/main" id="{DFD0EAEB-BBEB-0D3F-23C1-58702D04F589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20;p127">
              <a:extLst>
                <a:ext uri="{FF2B5EF4-FFF2-40B4-BE49-F238E27FC236}">
                  <a16:creationId xmlns:a16="http://schemas.microsoft.com/office/drawing/2014/main" id="{0C7CC816-8BC1-6A5A-3CF8-916D90503855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21;p127">
              <a:extLst>
                <a:ext uri="{FF2B5EF4-FFF2-40B4-BE49-F238E27FC236}">
                  <a16:creationId xmlns:a16="http://schemas.microsoft.com/office/drawing/2014/main" id="{0A473671-1BEA-2672-EE2D-150BBFFB8A90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22;p127">
              <a:extLst>
                <a:ext uri="{FF2B5EF4-FFF2-40B4-BE49-F238E27FC236}">
                  <a16:creationId xmlns:a16="http://schemas.microsoft.com/office/drawing/2014/main" id="{3EF0CFE3-C219-0861-2586-606A7EE871FB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23;p127">
              <a:extLst>
                <a:ext uri="{FF2B5EF4-FFF2-40B4-BE49-F238E27FC236}">
                  <a16:creationId xmlns:a16="http://schemas.microsoft.com/office/drawing/2014/main" id="{3379592C-B57D-3174-7A7A-9A5A98BE4140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724;p127">
              <a:extLst>
                <a:ext uri="{FF2B5EF4-FFF2-40B4-BE49-F238E27FC236}">
                  <a16:creationId xmlns:a16="http://schemas.microsoft.com/office/drawing/2014/main" id="{0D3C5471-77B1-7EA2-A205-C65C06B48F10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725;p127">
              <a:extLst>
                <a:ext uri="{FF2B5EF4-FFF2-40B4-BE49-F238E27FC236}">
                  <a16:creationId xmlns:a16="http://schemas.microsoft.com/office/drawing/2014/main" id="{B79BFB15-A4CB-AC3F-5E06-2B3D93D77FD8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726;p127">
              <a:extLst>
                <a:ext uri="{FF2B5EF4-FFF2-40B4-BE49-F238E27FC236}">
                  <a16:creationId xmlns:a16="http://schemas.microsoft.com/office/drawing/2014/main" id="{D76C6EDC-08B4-5AA6-FBC3-42FCF7720A2C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727;p127">
              <a:extLst>
                <a:ext uri="{FF2B5EF4-FFF2-40B4-BE49-F238E27FC236}">
                  <a16:creationId xmlns:a16="http://schemas.microsoft.com/office/drawing/2014/main" id="{436322E1-D931-6BAB-C008-EDB5E59F953F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728;p127">
              <a:extLst>
                <a:ext uri="{FF2B5EF4-FFF2-40B4-BE49-F238E27FC236}">
                  <a16:creationId xmlns:a16="http://schemas.microsoft.com/office/drawing/2014/main" id="{24AB4CB6-20A6-3CC4-4D81-3B0CC6E362E2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729;p127">
              <a:extLst>
                <a:ext uri="{FF2B5EF4-FFF2-40B4-BE49-F238E27FC236}">
                  <a16:creationId xmlns:a16="http://schemas.microsoft.com/office/drawing/2014/main" id="{9F097838-2CD2-12AC-A6AF-9B0F0D235AC8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730;p127">
              <a:extLst>
                <a:ext uri="{FF2B5EF4-FFF2-40B4-BE49-F238E27FC236}">
                  <a16:creationId xmlns:a16="http://schemas.microsoft.com/office/drawing/2014/main" id="{1C2FA829-DA01-1CAC-10E6-BA3AFAD0ED67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708;p127">
            <a:extLst>
              <a:ext uri="{FF2B5EF4-FFF2-40B4-BE49-F238E27FC236}">
                <a16:creationId xmlns:a16="http://schemas.microsoft.com/office/drawing/2014/main" id="{05982880-3AC1-A183-BB4A-1F40A5AD81AE}"/>
              </a:ext>
            </a:extLst>
          </p:cNvPr>
          <p:cNvGrpSpPr/>
          <p:nvPr/>
        </p:nvGrpSpPr>
        <p:grpSpPr>
          <a:xfrm>
            <a:off x="338529" y="1172096"/>
            <a:ext cx="380082" cy="379193"/>
            <a:chOff x="5424975" y="3223066"/>
            <a:chExt cx="1001171" cy="1040800"/>
          </a:xfrm>
        </p:grpSpPr>
        <p:sp>
          <p:nvSpPr>
            <p:cNvPr id="33" name="Google Shape;26709;p127">
              <a:extLst>
                <a:ext uri="{FF2B5EF4-FFF2-40B4-BE49-F238E27FC236}">
                  <a16:creationId xmlns:a16="http://schemas.microsoft.com/office/drawing/2014/main" id="{6A78D5B1-48ED-734A-143B-74FF4953B5AA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710;p127">
              <a:extLst>
                <a:ext uri="{FF2B5EF4-FFF2-40B4-BE49-F238E27FC236}">
                  <a16:creationId xmlns:a16="http://schemas.microsoft.com/office/drawing/2014/main" id="{6628CCBE-0B62-80E2-ABB4-76D5758A500F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711;p127">
              <a:extLst>
                <a:ext uri="{FF2B5EF4-FFF2-40B4-BE49-F238E27FC236}">
                  <a16:creationId xmlns:a16="http://schemas.microsoft.com/office/drawing/2014/main" id="{C5EEDE6B-B46D-49E6-D51E-E8828415DAD3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712;p127">
              <a:extLst>
                <a:ext uri="{FF2B5EF4-FFF2-40B4-BE49-F238E27FC236}">
                  <a16:creationId xmlns:a16="http://schemas.microsoft.com/office/drawing/2014/main" id="{B876A6AE-7B69-F119-8CF6-F0BDA16C7AC5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713;p127">
              <a:extLst>
                <a:ext uri="{FF2B5EF4-FFF2-40B4-BE49-F238E27FC236}">
                  <a16:creationId xmlns:a16="http://schemas.microsoft.com/office/drawing/2014/main" id="{2C755F62-5447-6BAF-ED87-57DCF3A8911E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714;p127">
              <a:extLst>
                <a:ext uri="{FF2B5EF4-FFF2-40B4-BE49-F238E27FC236}">
                  <a16:creationId xmlns:a16="http://schemas.microsoft.com/office/drawing/2014/main" id="{E23FAA32-94A9-DC02-6624-76067C7A46D5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715;p127">
              <a:extLst>
                <a:ext uri="{FF2B5EF4-FFF2-40B4-BE49-F238E27FC236}">
                  <a16:creationId xmlns:a16="http://schemas.microsoft.com/office/drawing/2014/main" id="{15286007-0B85-0D64-72F4-348FEC444F50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716;p127">
              <a:extLst>
                <a:ext uri="{FF2B5EF4-FFF2-40B4-BE49-F238E27FC236}">
                  <a16:creationId xmlns:a16="http://schemas.microsoft.com/office/drawing/2014/main" id="{83EE96F8-9690-B404-873C-B1842361F390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17;p127">
              <a:extLst>
                <a:ext uri="{FF2B5EF4-FFF2-40B4-BE49-F238E27FC236}">
                  <a16:creationId xmlns:a16="http://schemas.microsoft.com/office/drawing/2014/main" id="{BD3E94D1-E396-3C02-C4E2-89E43479C098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718;p127">
              <a:extLst>
                <a:ext uri="{FF2B5EF4-FFF2-40B4-BE49-F238E27FC236}">
                  <a16:creationId xmlns:a16="http://schemas.microsoft.com/office/drawing/2014/main" id="{D82376AE-E676-B699-42B9-9FD81E77623D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719;p127">
              <a:extLst>
                <a:ext uri="{FF2B5EF4-FFF2-40B4-BE49-F238E27FC236}">
                  <a16:creationId xmlns:a16="http://schemas.microsoft.com/office/drawing/2014/main" id="{CC280E5B-B752-8097-E58B-3BE1466625E8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720;p127">
              <a:extLst>
                <a:ext uri="{FF2B5EF4-FFF2-40B4-BE49-F238E27FC236}">
                  <a16:creationId xmlns:a16="http://schemas.microsoft.com/office/drawing/2014/main" id="{BB8B0715-AC73-2F14-B16C-130DA1BFD1C1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721;p127">
              <a:extLst>
                <a:ext uri="{FF2B5EF4-FFF2-40B4-BE49-F238E27FC236}">
                  <a16:creationId xmlns:a16="http://schemas.microsoft.com/office/drawing/2014/main" id="{C21F4091-A569-A146-AEAE-88C9545D96B8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722;p127">
              <a:extLst>
                <a:ext uri="{FF2B5EF4-FFF2-40B4-BE49-F238E27FC236}">
                  <a16:creationId xmlns:a16="http://schemas.microsoft.com/office/drawing/2014/main" id="{F258ABD0-7110-7F5F-00BC-752F108C32B1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723;p127">
              <a:extLst>
                <a:ext uri="{FF2B5EF4-FFF2-40B4-BE49-F238E27FC236}">
                  <a16:creationId xmlns:a16="http://schemas.microsoft.com/office/drawing/2014/main" id="{C7A90748-0FFE-D52C-BD38-978C7DEACE39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724;p127">
              <a:extLst>
                <a:ext uri="{FF2B5EF4-FFF2-40B4-BE49-F238E27FC236}">
                  <a16:creationId xmlns:a16="http://schemas.microsoft.com/office/drawing/2014/main" id="{45B2FDB4-0AB1-3D42-5D15-8CFFE9982EAA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725;p127">
              <a:extLst>
                <a:ext uri="{FF2B5EF4-FFF2-40B4-BE49-F238E27FC236}">
                  <a16:creationId xmlns:a16="http://schemas.microsoft.com/office/drawing/2014/main" id="{B3BCFAA8-7F16-B2FB-0063-D07C82617A91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726;p127">
              <a:extLst>
                <a:ext uri="{FF2B5EF4-FFF2-40B4-BE49-F238E27FC236}">
                  <a16:creationId xmlns:a16="http://schemas.microsoft.com/office/drawing/2014/main" id="{2E62FA9C-D081-05B0-8D51-056FB8FF1900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727;p127">
              <a:extLst>
                <a:ext uri="{FF2B5EF4-FFF2-40B4-BE49-F238E27FC236}">
                  <a16:creationId xmlns:a16="http://schemas.microsoft.com/office/drawing/2014/main" id="{FCFE4E21-BCAA-48C3-2655-962725955CD0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728;p127">
              <a:extLst>
                <a:ext uri="{FF2B5EF4-FFF2-40B4-BE49-F238E27FC236}">
                  <a16:creationId xmlns:a16="http://schemas.microsoft.com/office/drawing/2014/main" id="{3E3221EC-C64F-A77D-37EF-A42DDFFE0E4A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729;p127">
              <a:extLst>
                <a:ext uri="{FF2B5EF4-FFF2-40B4-BE49-F238E27FC236}">
                  <a16:creationId xmlns:a16="http://schemas.microsoft.com/office/drawing/2014/main" id="{F47DAC65-1A46-ABE3-7A91-31144D1EBCBD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730;p127">
              <a:extLst>
                <a:ext uri="{FF2B5EF4-FFF2-40B4-BE49-F238E27FC236}">
                  <a16:creationId xmlns:a16="http://schemas.microsoft.com/office/drawing/2014/main" id="{D3C2809F-4536-B33A-8359-3AE4D4038DCC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26708;p127">
            <a:extLst>
              <a:ext uri="{FF2B5EF4-FFF2-40B4-BE49-F238E27FC236}">
                <a16:creationId xmlns:a16="http://schemas.microsoft.com/office/drawing/2014/main" id="{349FAEE5-069E-61C2-1F22-AE0436951F41}"/>
              </a:ext>
            </a:extLst>
          </p:cNvPr>
          <p:cNvGrpSpPr/>
          <p:nvPr/>
        </p:nvGrpSpPr>
        <p:grpSpPr>
          <a:xfrm>
            <a:off x="338529" y="3966210"/>
            <a:ext cx="380082" cy="379193"/>
            <a:chOff x="5424975" y="3223066"/>
            <a:chExt cx="1001171" cy="1040800"/>
          </a:xfrm>
        </p:grpSpPr>
        <p:sp>
          <p:nvSpPr>
            <p:cNvPr id="56" name="Google Shape;26709;p127">
              <a:extLst>
                <a:ext uri="{FF2B5EF4-FFF2-40B4-BE49-F238E27FC236}">
                  <a16:creationId xmlns:a16="http://schemas.microsoft.com/office/drawing/2014/main" id="{6610CA5B-FC32-4FE5-0F8F-B3B9148B2DDC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710;p127">
              <a:extLst>
                <a:ext uri="{FF2B5EF4-FFF2-40B4-BE49-F238E27FC236}">
                  <a16:creationId xmlns:a16="http://schemas.microsoft.com/office/drawing/2014/main" id="{D8288805-DF42-8541-2CC5-C10EBC5CD1FF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711;p127">
              <a:extLst>
                <a:ext uri="{FF2B5EF4-FFF2-40B4-BE49-F238E27FC236}">
                  <a16:creationId xmlns:a16="http://schemas.microsoft.com/office/drawing/2014/main" id="{2C168F9D-021C-DE23-59A9-779E3B84DE2A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712;p127">
              <a:extLst>
                <a:ext uri="{FF2B5EF4-FFF2-40B4-BE49-F238E27FC236}">
                  <a16:creationId xmlns:a16="http://schemas.microsoft.com/office/drawing/2014/main" id="{A5F5D472-5CCB-647C-2866-EA505E8ABFA4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713;p127">
              <a:extLst>
                <a:ext uri="{FF2B5EF4-FFF2-40B4-BE49-F238E27FC236}">
                  <a16:creationId xmlns:a16="http://schemas.microsoft.com/office/drawing/2014/main" id="{04E4D3CF-A292-EB17-7815-7EFE224B5367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14;p127">
              <a:extLst>
                <a:ext uri="{FF2B5EF4-FFF2-40B4-BE49-F238E27FC236}">
                  <a16:creationId xmlns:a16="http://schemas.microsoft.com/office/drawing/2014/main" id="{504D636A-C085-4E2A-1C45-E62689B16242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715;p127">
              <a:extLst>
                <a:ext uri="{FF2B5EF4-FFF2-40B4-BE49-F238E27FC236}">
                  <a16:creationId xmlns:a16="http://schemas.microsoft.com/office/drawing/2014/main" id="{3DC8E85A-E56E-A811-FD34-49DF45B253AE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716;p127">
              <a:extLst>
                <a:ext uri="{FF2B5EF4-FFF2-40B4-BE49-F238E27FC236}">
                  <a16:creationId xmlns:a16="http://schemas.microsoft.com/office/drawing/2014/main" id="{33C83E87-360F-533B-4DD8-41404571935E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717;p127">
              <a:extLst>
                <a:ext uri="{FF2B5EF4-FFF2-40B4-BE49-F238E27FC236}">
                  <a16:creationId xmlns:a16="http://schemas.microsoft.com/office/drawing/2014/main" id="{41DA5AA8-ABC4-9C48-80C6-0E8A30751170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718;p127">
              <a:extLst>
                <a:ext uri="{FF2B5EF4-FFF2-40B4-BE49-F238E27FC236}">
                  <a16:creationId xmlns:a16="http://schemas.microsoft.com/office/drawing/2014/main" id="{73BAA4F7-C891-A4F9-E1CC-EB5405C197F6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719;p127">
              <a:extLst>
                <a:ext uri="{FF2B5EF4-FFF2-40B4-BE49-F238E27FC236}">
                  <a16:creationId xmlns:a16="http://schemas.microsoft.com/office/drawing/2014/main" id="{A77EAA64-F0AF-58A4-3EE5-8D764DE9C0F2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720;p127">
              <a:extLst>
                <a:ext uri="{FF2B5EF4-FFF2-40B4-BE49-F238E27FC236}">
                  <a16:creationId xmlns:a16="http://schemas.microsoft.com/office/drawing/2014/main" id="{DE9C7F24-6313-2880-1FF8-64E76F259255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721;p127">
              <a:extLst>
                <a:ext uri="{FF2B5EF4-FFF2-40B4-BE49-F238E27FC236}">
                  <a16:creationId xmlns:a16="http://schemas.microsoft.com/office/drawing/2014/main" id="{BD8E3915-DDB9-A9BD-37EF-F64E1C25AC20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722;p127">
              <a:extLst>
                <a:ext uri="{FF2B5EF4-FFF2-40B4-BE49-F238E27FC236}">
                  <a16:creationId xmlns:a16="http://schemas.microsoft.com/office/drawing/2014/main" id="{AEAB4B9C-038D-7C06-80B0-A1B813006A36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723;p127">
              <a:extLst>
                <a:ext uri="{FF2B5EF4-FFF2-40B4-BE49-F238E27FC236}">
                  <a16:creationId xmlns:a16="http://schemas.microsoft.com/office/drawing/2014/main" id="{47CF7B36-708E-EB88-E4D8-E7E1E445223F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724;p127">
              <a:extLst>
                <a:ext uri="{FF2B5EF4-FFF2-40B4-BE49-F238E27FC236}">
                  <a16:creationId xmlns:a16="http://schemas.microsoft.com/office/drawing/2014/main" id="{066CFDC9-3739-1D09-007F-D511E84C8EB9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725;p127">
              <a:extLst>
                <a:ext uri="{FF2B5EF4-FFF2-40B4-BE49-F238E27FC236}">
                  <a16:creationId xmlns:a16="http://schemas.microsoft.com/office/drawing/2014/main" id="{8E51E46C-2FB0-14C8-14D8-85A3CCF8DEFD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726;p127">
              <a:extLst>
                <a:ext uri="{FF2B5EF4-FFF2-40B4-BE49-F238E27FC236}">
                  <a16:creationId xmlns:a16="http://schemas.microsoft.com/office/drawing/2014/main" id="{4E89E670-93D8-BD87-E2CD-5C0685F217D2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727;p127">
              <a:extLst>
                <a:ext uri="{FF2B5EF4-FFF2-40B4-BE49-F238E27FC236}">
                  <a16:creationId xmlns:a16="http://schemas.microsoft.com/office/drawing/2014/main" id="{44BF4B32-9935-3416-6DA0-E1455A50FE83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728;p127">
              <a:extLst>
                <a:ext uri="{FF2B5EF4-FFF2-40B4-BE49-F238E27FC236}">
                  <a16:creationId xmlns:a16="http://schemas.microsoft.com/office/drawing/2014/main" id="{24F0338E-3E3A-6806-A15C-EACA136696A1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729;p127">
              <a:extLst>
                <a:ext uri="{FF2B5EF4-FFF2-40B4-BE49-F238E27FC236}">
                  <a16:creationId xmlns:a16="http://schemas.microsoft.com/office/drawing/2014/main" id="{5915F075-068D-EE06-D98B-FF376848A906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730;p127">
              <a:extLst>
                <a:ext uri="{FF2B5EF4-FFF2-40B4-BE49-F238E27FC236}">
                  <a16:creationId xmlns:a16="http://schemas.microsoft.com/office/drawing/2014/main" id="{2FBAF268-65C0-1E21-F73F-CB98ABDCAF53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627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C5C148-2D15-7D75-D23F-E279304F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80" y="193775"/>
            <a:ext cx="7704000" cy="692700"/>
          </a:xfrm>
        </p:spPr>
        <p:txBody>
          <a:bodyPr/>
          <a:lstStyle/>
          <a:p>
            <a:pPr algn="l"/>
            <a:r>
              <a:rPr lang="en-IN" dirty="0"/>
              <a:t>Suggestions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40EF34-BC0E-F7DF-5C1A-A5B639783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7080" y="702408"/>
            <a:ext cx="805062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800" dirty="0">
                <a:latin typeface="Berkshire Swash" panose="020B0604020202020204" charset="0"/>
              </a:rPr>
              <a:t>Improve Coffee Quality via Defect Reduction  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800" dirty="0"/>
              <a:t>                                                                                                                                         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</a:rPr>
              <a:t>Insight link: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58%+ of 2022 coffee weight was defective.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Berkshire Swash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Berkshire Swash" panose="020B0604020202020204" charset="0"/>
              </a:rPr>
              <a:t>Suggestion: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Berkshire Swash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Invest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farmer training programs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 on harvesting &amp; drying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Berkshire Swash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Promote use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better sorting/grading equipment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 at cooperatives.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Berkshire Swash" panose="020B060402020202020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Build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quality checkpoints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Berkshire Swash" panose="020B0604020202020204" charset="0"/>
              </a:rPr>
              <a:t> at mills to identify and reject defective beans early.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i="1" dirty="0">
              <a:solidFill>
                <a:schemeClr val="accent6">
                  <a:lumMod val="75000"/>
                </a:schemeClr>
              </a:solidFill>
              <a:latin typeface="Berkshire Swash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Berkshire Swash" panose="020B0604020202020204" charset="0"/>
              </a:rPr>
              <a:t>Impact</a:t>
            </a:r>
            <a:r>
              <a:rPr lang="en-US" sz="1800" i="1" dirty="0"/>
              <a:t>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Even a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10% defect reduction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can save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tens of thousands of kilos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, improving both supply and farmer income</a:t>
            </a:r>
            <a:r>
              <a:rPr lang="en-US" sz="1800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Berkshire Swash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069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DC397D-9B33-D53D-DD44-0F52618D1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40" y="852720"/>
            <a:ext cx="7704000" cy="3978786"/>
          </a:xfrm>
        </p:spPr>
        <p:txBody>
          <a:bodyPr/>
          <a:lstStyle/>
          <a:p>
            <a:pPr marL="152400" indent="0">
              <a:buNone/>
            </a:pPr>
            <a:r>
              <a:rPr lang="en-US" sz="1800" b="1" dirty="0">
                <a:latin typeface="Berkshire Swash" panose="020B0604020202020204" charset="0"/>
              </a:rPr>
              <a:t>Promote Best-Performing Processing Methods</a:t>
            </a:r>
          </a:p>
          <a:p>
            <a:pPr marL="152400" indent="0">
              <a:buNone/>
            </a:pPr>
            <a:endParaRPr lang="en-US" sz="1800" b="1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rkshire Swash" panose="020B0604020202020204" charset="0"/>
              </a:rPr>
              <a:t>Insight link:</a:t>
            </a:r>
            <a:r>
              <a:rPr lang="en-US" sz="1800" dirty="0">
                <a:latin typeface="Berkshire Swash" panose="020B0604020202020204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Double Anaerobic, Honey 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Mossto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), and Semi-Washed produced top scores.</a:t>
            </a:r>
          </a:p>
          <a:p>
            <a:pPr marL="152400" indent="0">
              <a:buNone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rkshire Swash" panose="020B0604020202020204" charset="0"/>
              </a:rPr>
              <a:t>Suggestion:</a:t>
            </a:r>
            <a:endParaRPr lang="en-US" sz="1800" dirty="0">
              <a:latin typeface="Berkshire Swash" panose="020B0604020202020204" charset="0"/>
            </a:endParaRPr>
          </a:p>
          <a:p>
            <a:pPr marL="8953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Provide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technical support for adoption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of these methods in regions still using traditional processes.</a:t>
            </a:r>
          </a:p>
          <a:p>
            <a:pPr marL="8953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Develop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case studies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from high-scoring origins (e.g., Taiwan, Ethiopia) to encourage adoption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609600" lvl="1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sz="1800" i="1" dirty="0">
                <a:latin typeface="Berkshire Swash" panose="020B0604020202020204" charset="0"/>
              </a:rPr>
              <a:t>Impact:</a:t>
            </a:r>
            <a:r>
              <a:rPr lang="en-US" sz="1800" dirty="0">
                <a:latin typeface="Berkshire Swash" panose="020B0604020202020204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Raises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average cup scores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without significantly reducing supply.</a:t>
            </a:r>
          </a:p>
          <a:p>
            <a:pPr marL="15240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B43924-8AD0-B8DC-42ED-D872ABB3A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0" y="160020"/>
            <a:ext cx="7704000" cy="692700"/>
          </a:xfrm>
        </p:spPr>
        <p:txBody>
          <a:bodyPr/>
          <a:lstStyle/>
          <a:p>
            <a:pPr algn="l"/>
            <a:r>
              <a:rPr lang="en-IN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190018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9C9082-3844-559C-A87B-44C90981F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700" y="1027554"/>
            <a:ext cx="7704000" cy="3902586"/>
          </a:xfrm>
        </p:spPr>
        <p:txBody>
          <a:bodyPr/>
          <a:lstStyle/>
          <a:p>
            <a:pPr marL="152400" indent="0">
              <a:buNone/>
            </a:pPr>
            <a:r>
              <a:rPr lang="en-US" sz="1800" b="1" dirty="0">
                <a:latin typeface="Berkshire Swash" panose="020B0604020202020204" charset="0"/>
              </a:rPr>
              <a:t>Focus on High-Altitude Sourcing</a:t>
            </a:r>
          </a:p>
          <a:p>
            <a:pPr marL="152400" indent="0">
              <a:buNone/>
            </a:pPr>
            <a:endParaRPr lang="en-US" sz="1800" b="1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rkshire Swash" panose="020B0604020202020204" charset="0"/>
              </a:rPr>
              <a:t>Insight link:</a:t>
            </a:r>
            <a:r>
              <a:rPr lang="en-US" sz="1800" dirty="0">
                <a:latin typeface="Berkshire Swash" panose="020B0604020202020204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Coffees grown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above 1500m consistently scored higher (Avg 84.4 vs 83.9 baseline)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.</a:t>
            </a: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600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rkshire Swash" panose="020B0604020202020204" charset="0"/>
              </a:rPr>
              <a:t>Suggestion:</a:t>
            </a:r>
            <a:endParaRPr lang="en-US" sz="1800" dirty="0">
              <a:latin typeface="Berkshire Swash" panose="020B060402020202020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Guide buyers to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source from high-altitude regions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where feasible.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Create “Altitude Grade” labels to promote premium pricing for high-quality coffees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6096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52400" indent="0">
              <a:buNone/>
            </a:pPr>
            <a:r>
              <a:rPr lang="en-US" dirty="0"/>
              <a:t> </a:t>
            </a:r>
            <a:r>
              <a:rPr lang="en-US" sz="1800" i="1" dirty="0">
                <a:latin typeface="Berkshire Swash" panose="020B0604020202020204" charset="0"/>
              </a:rPr>
              <a:t>Impact:</a:t>
            </a:r>
            <a:r>
              <a:rPr lang="en-US" sz="1800" dirty="0">
                <a:latin typeface="Berkshire Swash" panose="020B0604020202020204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Differentiates CQI-certified coffees in specialty markets, improves perception of quality</a:t>
            </a:r>
            <a:r>
              <a:rPr lang="en-US" sz="1600" dirty="0">
                <a:latin typeface="Berkshire Swash" panose="020B0604020202020204" charset="0"/>
              </a:rPr>
              <a:t>.</a:t>
            </a:r>
          </a:p>
          <a:p>
            <a:pPr marL="15240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AF98C-CD76-4C64-CE72-3FAE3EE1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326640"/>
            <a:ext cx="7768680" cy="633480"/>
          </a:xfrm>
        </p:spPr>
        <p:txBody>
          <a:bodyPr/>
          <a:lstStyle/>
          <a:p>
            <a:pPr algn="l"/>
            <a:r>
              <a:rPr lang="en-IN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173778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B251B-2575-9C10-6770-AB7A5902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180" y="632460"/>
            <a:ext cx="7704000" cy="4091939"/>
          </a:xfrm>
        </p:spPr>
        <p:txBody>
          <a:bodyPr/>
          <a:lstStyle/>
          <a:p>
            <a:pPr marL="152400" indent="0">
              <a:buNone/>
            </a:pPr>
            <a:r>
              <a:rPr lang="en-US" sz="1800" b="1" dirty="0">
                <a:latin typeface="Berkshire Swash" panose="020B0604020202020204" charset="0"/>
              </a:rPr>
              <a:t>Origin-Based Strategies</a:t>
            </a:r>
          </a:p>
          <a:p>
            <a:pPr marL="152400" indent="0">
              <a:buNone/>
            </a:pPr>
            <a:endParaRPr lang="en-US" sz="1800" b="1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rkshire Swash" panose="020B0604020202020204" charset="0"/>
              </a:rPr>
              <a:t>Insight link:</a:t>
            </a:r>
            <a:r>
              <a:rPr lang="en-US" sz="1800" dirty="0">
                <a:latin typeface="Berkshire Swash" panose="020B0604020202020204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Some countries like Ethiopia &amp; Indonesia show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100% defect rates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in certain lots, while others (Taiwan, Costa Rica) consistently excel</a:t>
            </a:r>
            <a:r>
              <a:rPr lang="en-US" dirty="0">
                <a:latin typeface="Berkshire Swash" panose="020B0604020202020204" charset="0"/>
              </a:rPr>
              <a:t>.</a:t>
            </a: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800" b="1" dirty="0">
              <a:latin typeface="Berkshire Swash" panose="020B0604020202020204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rkshire Swash" panose="020B0604020202020204" charset="0"/>
              </a:rPr>
              <a:t>Suggestion:</a:t>
            </a:r>
            <a:endParaRPr lang="en-US" sz="1800" dirty="0">
              <a:latin typeface="Berkshire Swash" panose="020B060402020202020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For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high-defect regions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→ target interventions (training, infrastructure, certification support).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For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top-performing regions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 → build marketing campaigns around their quality success.</a:t>
            </a:r>
          </a:p>
          <a:p>
            <a:pPr marL="609600" lvl="1" indent="0">
              <a:buNone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Berkshire Swash" panose="020B0604020202020204" charset="0"/>
            </a:endParaRPr>
          </a:p>
          <a:p>
            <a:pPr marL="152400" indent="0">
              <a:buNone/>
            </a:pPr>
            <a:r>
              <a:rPr lang="en-US" sz="1800" i="1" dirty="0">
                <a:latin typeface="Berkshire Swash" panose="020B0604020202020204" charset="0"/>
              </a:rPr>
              <a:t>Impact:</a:t>
            </a:r>
            <a:r>
              <a:rPr lang="en-US" sz="1800" dirty="0">
                <a:latin typeface="Berkshire Swash" panose="020B0604020202020204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Tailors CQI support to maximize both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erkshire Swash" panose="020B0604020202020204" charset="0"/>
              </a:rPr>
              <a:t>quality improvement and brand reputation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2E4F9-93D3-8453-D238-1AF46C50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" y="90420"/>
            <a:ext cx="7829640" cy="656340"/>
          </a:xfrm>
        </p:spPr>
        <p:txBody>
          <a:bodyPr/>
          <a:lstStyle/>
          <a:p>
            <a:pPr algn="l"/>
            <a:r>
              <a:rPr lang="en-IN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2747690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8" name="Google Shape;23888;p91"/>
          <p:cNvSpPr txBox="1">
            <a:spLocks noGrp="1"/>
          </p:cNvSpPr>
          <p:nvPr>
            <p:ph type="title"/>
          </p:nvPr>
        </p:nvSpPr>
        <p:spPr>
          <a:xfrm>
            <a:off x="0" y="-66972"/>
            <a:ext cx="4838700" cy="587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InteractiveProject Video</a:t>
            </a:r>
            <a:endParaRPr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>
                <a:extLst>
                  <a:ext uri="{FF2B5EF4-FFF2-40B4-BE49-F238E27FC236}">
                    <a16:creationId xmlns:a16="http://schemas.microsoft.com/office/drawing/2014/main" id="{4A177FD6-A77C-0815-482C-0BC2D279FE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993084"/>
                  </p:ext>
                </p:extLst>
              </p:nvPr>
            </p:nvGraphicFramePr>
            <p:xfrm>
              <a:off x="449580" y="520263"/>
              <a:ext cx="8130540" cy="417365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>
                <a:extLst>
                  <a:ext uri="{FF2B5EF4-FFF2-40B4-BE49-F238E27FC236}">
                    <a16:creationId xmlns:a16="http://schemas.microsoft.com/office/drawing/2014/main" id="{4A177FD6-A77C-0815-482C-0BC2D279FE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580" y="520263"/>
                <a:ext cx="8130540" cy="41736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8" name="Google Shape;21758;p67"/>
          <p:cNvSpPr txBox="1">
            <a:spLocks noGrp="1"/>
          </p:cNvSpPr>
          <p:nvPr>
            <p:ph type="title"/>
          </p:nvPr>
        </p:nvSpPr>
        <p:spPr>
          <a:xfrm>
            <a:off x="1929825" y="2177600"/>
            <a:ext cx="53349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21760" name="Google Shape;21760;p67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2" name="Google Shape;21762;p67"/>
          <p:cNvSpPr/>
          <p:nvPr/>
        </p:nvSpPr>
        <p:spPr>
          <a:xfrm rot="5400000" flipH="1">
            <a:off x="519539" y="41045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6524;p127">
            <a:extLst>
              <a:ext uri="{FF2B5EF4-FFF2-40B4-BE49-F238E27FC236}">
                <a16:creationId xmlns:a16="http://schemas.microsoft.com/office/drawing/2014/main" id="{52A41F4A-7533-E34B-8B54-9020F49F1584}"/>
              </a:ext>
            </a:extLst>
          </p:cNvPr>
          <p:cNvSpPr/>
          <p:nvPr/>
        </p:nvSpPr>
        <p:spPr>
          <a:xfrm>
            <a:off x="553387" y="2107447"/>
            <a:ext cx="473184" cy="130558"/>
          </a:xfrm>
          <a:custGeom>
            <a:avLst/>
            <a:gdLst/>
            <a:ahLst/>
            <a:cxnLst/>
            <a:rect l="l" t="t" r="r" b="b"/>
            <a:pathLst>
              <a:path w="26617" h="7344" extrusionOk="0">
                <a:moveTo>
                  <a:pt x="13308" y="7344"/>
                </a:moveTo>
                <a:cubicBezTo>
                  <a:pt x="20627" y="7344"/>
                  <a:pt x="26617" y="5690"/>
                  <a:pt x="26617" y="3684"/>
                </a:cubicBezTo>
                <a:cubicBezTo>
                  <a:pt x="26617" y="1654"/>
                  <a:pt x="20627" y="0"/>
                  <a:pt x="13308" y="0"/>
                </a:cubicBezTo>
                <a:cubicBezTo>
                  <a:pt x="5965" y="0"/>
                  <a:pt x="0" y="1654"/>
                  <a:pt x="0" y="3684"/>
                </a:cubicBezTo>
                <a:cubicBezTo>
                  <a:pt x="0" y="5690"/>
                  <a:pt x="5965" y="7344"/>
                  <a:pt x="13308" y="7344"/>
                </a:cubicBezTo>
                <a:lnTo>
                  <a:pt x="13308" y="73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6525;p127">
            <a:extLst>
              <a:ext uri="{FF2B5EF4-FFF2-40B4-BE49-F238E27FC236}">
                <a16:creationId xmlns:a16="http://schemas.microsoft.com/office/drawing/2014/main" id="{5E04B23A-58F1-630D-9496-20E9E0AA16A0}"/>
              </a:ext>
            </a:extLst>
          </p:cNvPr>
          <p:cNvSpPr/>
          <p:nvPr/>
        </p:nvSpPr>
        <p:spPr>
          <a:xfrm>
            <a:off x="458033" y="1091193"/>
            <a:ext cx="654532" cy="234823"/>
          </a:xfrm>
          <a:custGeom>
            <a:avLst/>
            <a:gdLst/>
            <a:ahLst/>
            <a:cxnLst/>
            <a:rect l="l" t="t" r="r" b="b"/>
            <a:pathLst>
              <a:path w="36818" h="13209" extrusionOk="0">
                <a:moveTo>
                  <a:pt x="33785" y="0"/>
                </a:moveTo>
                <a:lnTo>
                  <a:pt x="27018" y="677"/>
                </a:lnTo>
                <a:lnTo>
                  <a:pt x="2306" y="1253"/>
                </a:lnTo>
                <a:lnTo>
                  <a:pt x="1454" y="5288"/>
                </a:lnTo>
                <a:lnTo>
                  <a:pt x="1" y="8647"/>
                </a:lnTo>
                <a:lnTo>
                  <a:pt x="3534" y="11003"/>
                </a:lnTo>
                <a:lnTo>
                  <a:pt x="24813" y="13208"/>
                </a:lnTo>
                <a:cubicBezTo>
                  <a:pt x="24813" y="13208"/>
                  <a:pt x="32632" y="11905"/>
                  <a:pt x="33309" y="11504"/>
                </a:cubicBezTo>
                <a:cubicBezTo>
                  <a:pt x="33961" y="11128"/>
                  <a:pt x="36818" y="7995"/>
                  <a:pt x="36818" y="7995"/>
                </a:cubicBezTo>
                <a:lnTo>
                  <a:pt x="36693" y="7068"/>
                </a:lnTo>
                <a:lnTo>
                  <a:pt x="35464" y="5288"/>
                </a:lnTo>
                <a:lnTo>
                  <a:pt x="34587" y="1053"/>
                </a:lnTo>
                <a:lnTo>
                  <a:pt x="33785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6526;p127">
            <a:extLst>
              <a:ext uri="{FF2B5EF4-FFF2-40B4-BE49-F238E27FC236}">
                <a16:creationId xmlns:a16="http://schemas.microsoft.com/office/drawing/2014/main" id="{1CC6E40B-61B9-F17B-3DDE-77CFB1ABC4F6}"/>
              </a:ext>
            </a:extLst>
          </p:cNvPr>
          <p:cNvSpPr/>
          <p:nvPr/>
        </p:nvSpPr>
        <p:spPr>
          <a:xfrm>
            <a:off x="477641" y="1298806"/>
            <a:ext cx="624239" cy="924092"/>
          </a:xfrm>
          <a:custGeom>
            <a:avLst/>
            <a:gdLst/>
            <a:ahLst/>
            <a:cxnLst/>
            <a:rect l="l" t="t" r="r" b="b"/>
            <a:pathLst>
              <a:path w="35114" h="51981" extrusionOk="0">
                <a:moveTo>
                  <a:pt x="17569" y="51981"/>
                </a:moveTo>
                <a:cubicBezTo>
                  <a:pt x="23133" y="51981"/>
                  <a:pt x="27770" y="50377"/>
                  <a:pt x="28772" y="48296"/>
                </a:cubicBezTo>
                <a:cubicBezTo>
                  <a:pt x="30001" y="45740"/>
                  <a:pt x="32206" y="26642"/>
                  <a:pt x="33685" y="13008"/>
                </a:cubicBezTo>
                <a:cubicBezTo>
                  <a:pt x="34361" y="6968"/>
                  <a:pt x="34863" y="2005"/>
                  <a:pt x="35113" y="50"/>
                </a:cubicBezTo>
                <a:lnTo>
                  <a:pt x="32908" y="0"/>
                </a:lnTo>
                <a:lnTo>
                  <a:pt x="2206" y="0"/>
                </a:lnTo>
                <a:lnTo>
                  <a:pt x="0" y="50"/>
                </a:lnTo>
                <a:cubicBezTo>
                  <a:pt x="802" y="6492"/>
                  <a:pt x="4562" y="44612"/>
                  <a:pt x="6341" y="48296"/>
                </a:cubicBezTo>
                <a:cubicBezTo>
                  <a:pt x="7344" y="50377"/>
                  <a:pt x="11980" y="51981"/>
                  <a:pt x="17569" y="51981"/>
                </a:cubicBezTo>
                <a:lnTo>
                  <a:pt x="17569" y="5198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6527;p127">
            <a:extLst>
              <a:ext uri="{FF2B5EF4-FFF2-40B4-BE49-F238E27FC236}">
                <a16:creationId xmlns:a16="http://schemas.microsoft.com/office/drawing/2014/main" id="{C7C73333-6B59-27A5-1BEF-2B975FAED232}"/>
              </a:ext>
            </a:extLst>
          </p:cNvPr>
          <p:cNvSpPr/>
          <p:nvPr/>
        </p:nvSpPr>
        <p:spPr>
          <a:xfrm>
            <a:off x="450016" y="1303695"/>
            <a:ext cx="474090" cy="919203"/>
          </a:xfrm>
          <a:custGeom>
            <a:avLst/>
            <a:gdLst/>
            <a:ahLst/>
            <a:cxnLst/>
            <a:rect l="l" t="t" r="r" b="b"/>
            <a:pathLst>
              <a:path w="26668" h="51706" extrusionOk="0">
                <a:moveTo>
                  <a:pt x="19123" y="51706"/>
                </a:moveTo>
                <a:cubicBezTo>
                  <a:pt x="22006" y="51706"/>
                  <a:pt x="24637" y="51279"/>
                  <a:pt x="26667" y="50578"/>
                </a:cubicBezTo>
                <a:cubicBezTo>
                  <a:pt x="4236" y="46142"/>
                  <a:pt x="0" y="13535"/>
                  <a:pt x="12557" y="1405"/>
                </a:cubicBezTo>
                <a:cubicBezTo>
                  <a:pt x="12532" y="1379"/>
                  <a:pt x="6492" y="628"/>
                  <a:pt x="1579" y="1"/>
                </a:cubicBezTo>
                <a:cubicBezTo>
                  <a:pt x="2432" y="7044"/>
                  <a:pt x="6141" y="44362"/>
                  <a:pt x="7895" y="48021"/>
                </a:cubicBezTo>
                <a:cubicBezTo>
                  <a:pt x="8898" y="50102"/>
                  <a:pt x="13534" y="51706"/>
                  <a:pt x="19123" y="51706"/>
                </a:cubicBezTo>
                <a:lnTo>
                  <a:pt x="19123" y="5170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6528;p127">
            <a:extLst>
              <a:ext uri="{FF2B5EF4-FFF2-40B4-BE49-F238E27FC236}">
                <a16:creationId xmlns:a16="http://schemas.microsoft.com/office/drawing/2014/main" id="{B09F2C6A-89AF-62D5-5989-98341921C075}"/>
              </a:ext>
            </a:extLst>
          </p:cNvPr>
          <p:cNvSpPr/>
          <p:nvPr/>
        </p:nvSpPr>
        <p:spPr>
          <a:xfrm>
            <a:off x="481196" y="1324191"/>
            <a:ext cx="617999" cy="71306"/>
          </a:xfrm>
          <a:custGeom>
            <a:avLst/>
            <a:gdLst/>
            <a:ahLst/>
            <a:cxnLst/>
            <a:rect l="l" t="t" r="r" b="b"/>
            <a:pathLst>
              <a:path w="34763" h="4011" extrusionOk="0">
                <a:moveTo>
                  <a:pt x="34638" y="1104"/>
                </a:moveTo>
                <a:cubicBezTo>
                  <a:pt x="34688" y="703"/>
                  <a:pt x="34713" y="327"/>
                  <a:pt x="34763" y="1"/>
                </a:cubicBezTo>
                <a:cubicBezTo>
                  <a:pt x="33886" y="552"/>
                  <a:pt x="32808" y="978"/>
                  <a:pt x="31555" y="1354"/>
                </a:cubicBezTo>
                <a:cubicBezTo>
                  <a:pt x="29876" y="1906"/>
                  <a:pt x="27745" y="2382"/>
                  <a:pt x="24963" y="2582"/>
                </a:cubicBezTo>
                <a:cubicBezTo>
                  <a:pt x="22582" y="2858"/>
                  <a:pt x="19951" y="3008"/>
                  <a:pt x="17144" y="3008"/>
                </a:cubicBezTo>
                <a:cubicBezTo>
                  <a:pt x="14362" y="3008"/>
                  <a:pt x="11705" y="2858"/>
                  <a:pt x="9324" y="2582"/>
                </a:cubicBezTo>
                <a:cubicBezTo>
                  <a:pt x="6567" y="2382"/>
                  <a:pt x="4412" y="1906"/>
                  <a:pt x="2758" y="1354"/>
                </a:cubicBezTo>
                <a:cubicBezTo>
                  <a:pt x="1705" y="1054"/>
                  <a:pt x="778" y="703"/>
                  <a:pt x="1" y="277"/>
                </a:cubicBezTo>
                <a:cubicBezTo>
                  <a:pt x="26" y="602"/>
                  <a:pt x="76" y="978"/>
                  <a:pt x="101" y="1354"/>
                </a:cubicBezTo>
                <a:cubicBezTo>
                  <a:pt x="878" y="1755"/>
                  <a:pt x="1755" y="2081"/>
                  <a:pt x="2758" y="2382"/>
                </a:cubicBezTo>
                <a:cubicBezTo>
                  <a:pt x="4412" y="2933"/>
                  <a:pt x="6567" y="3384"/>
                  <a:pt x="9324" y="3610"/>
                </a:cubicBezTo>
                <a:cubicBezTo>
                  <a:pt x="11705" y="3886"/>
                  <a:pt x="14362" y="4011"/>
                  <a:pt x="17144" y="4011"/>
                </a:cubicBezTo>
                <a:cubicBezTo>
                  <a:pt x="19951" y="4011"/>
                  <a:pt x="22582" y="3886"/>
                  <a:pt x="24963" y="3610"/>
                </a:cubicBezTo>
                <a:cubicBezTo>
                  <a:pt x="27745" y="3384"/>
                  <a:pt x="29876" y="2933"/>
                  <a:pt x="31555" y="2382"/>
                </a:cubicBezTo>
                <a:cubicBezTo>
                  <a:pt x="32733" y="2031"/>
                  <a:pt x="33786" y="1630"/>
                  <a:pt x="34638" y="1104"/>
                </a:cubicBezTo>
                <a:lnTo>
                  <a:pt x="34638" y="1104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529;p127">
            <a:extLst>
              <a:ext uri="{FF2B5EF4-FFF2-40B4-BE49-F238E27FC236}">
                <a16:creationId xmlns:a16="http://schemas.microsoft.com/office/drawing/2014/main" id="{508B0F85-C5BB-79BB-B6FA-BEDD6906EBB3}"/>
              </a:ext>
            </a:extLst>
          </p:cNvPr>
          <p:cNvSpPr/>
          <p:nvPr/>
        </p:nvSpPr>
        <p:spPr>
          <a:xfrm>
            <a:off x="494564" y="1534489"/>
            <a:ext cx="590373" cy="450464"/>
          </a:xfrm>
          <a:custGeom>
            <a:avLst/>
            <a:gdLst/>
            <a:ahLst/>
            <a:cxnLst/>
            <a:rect l="l" t="t" r="r" b="b"/>
            <a:pathLst>
              <a:path w="33209" h="25339" extrusionOk="0">
                <a:moveTo>
                  <a:pt x="30377" y="23835"/>
                </a:moveTo>
                <a:cubicBezTo>
                  <a:pt x="31354" y="16667"/>
                  <a:pt x="32382" y="7595"/>
                  <a:pt x="33209" y="1"/>
                </a:cubicBezTo>
                <a:cubicBezTo>
                  <a:pt x="30051" y="1479"/>
                  <a:pt x="23785" y="2482"/>
                  <a:pt x="16617" y="2482"/>
                </a:cubicBezTo>
                <a:cubicBezTo>
                  <a:pt x="9424" y="2482"/>
                  <a:pt x="3159" y="1479"/>
                  <a:pt x="1" y="1"/>
                </a:cubicBezTo>
                <a:cubicBezTo>
                  <a:pt x="828" y="7595"/>
                  <a:pt x="1855" y="16667"/>
                  <a:pt x="2833" y="23835"/>
                </a:cubicBezTo>
                <a:cubicBezTo>
                  <a:pt x="6266" y="24763"/>
                  <a:pt x="11154" y="25339"/>
                  <a:pt x="16617" y="25339"/>
                </a:cubicBezTo>
                <a:cubicBezTo>
                  <a:pt x="22031" y="25339"/>
                  <a:pt x="26943" y="24763"/>
                  <a:pt x="30377" y="23835"/>
                </a:cubicBezTo>
                <a:lnTo>
                  <a:pt x="30377" y="238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30;p127">
            <a:extLst>
              <a:ext uri="{FF2B5EF4-FFF2-40B4-BE49-F238E27FC236}">
                <a16:creationId xmlns:a16="http://schemas.microsoft.com/office/drawing/2014/main" id="{01985A5B-8D41-0433-C925-3BFF9605E6DB}"/>
              </a:ext>
            </a:extLst>
          </p:cNvPr>
          <p:cNvSpPr/>
          <p:nvPr/>
        </p:nvSpPr>
        <p:spPr>
          <a:xfrm>
            <a:off x="522634" y="1542950"/>
            <a:ext cx="542267" cy="441558"/>
          </a:xfrm>
          <a:custGeom>
            <a:avLst/>
            <a:gdLst/>
            <a:ahLst/>
            <a:cxnLst/>
            <a:rect l="l" t="t" r="r" b="b"/>
            <a:pathLst>
              <a:path w="30503" h="24838" extrusionOk="0">
                <a:moveTo>
                  <a:pt x="778" y="377"/>
                </a:moveTo>
                <a:cubicBezTo>
                  <a:pt x="502" y="301"/>
                  <a:pt x="251" y="226"/>
                  <a:pt x="1" y="126"/>
                </a:cubicBezTo>
                <a:lnTo>
                  <a:pt x="3008" y="23785"/>
                </a:lnTo>
                <a:cubicBezTo>
                  <a:pt x="3284" y="23835"/>
                  <a:pt x="3535" y="23886"/>
                  <a:pt x="3785" y="23911"/>
                </a:cubicBezTo>
                <a:close/>
                <a:moveTo>
                  <a:pt x="4136" y="1129"/>
                </a:moveTo>
                <a:cubicBezTo>
                  <a:pt x="3885" y="1103"/>
                  <a:pt x="3635" y="1053"/>
                  <a:pt x="3384" y="1003"/>
                </a:cubicBezTo>
                <a:lnTo>
                  <a:pt x="5590" y="24211"/>
                </a:lnTo>
                <a:cubicBezTo>
                  <a:pt x="5840" y="24261"/>
                  <a:pt x="6091" y="24287"/>
                  <a:pt x="6342" y="24337"/>
                </a:cubicBezTo>
                <a:close/>
                <a:moveTo>
                  <a:pt x="8121" y="1680"/>
                </a:moveTo>
                <a:cubicBezTo>
                  <a:pt x="7870" y="1655"/>
                  <a:pt x="7620" y="1630"/>
                  <a:pt x="7369" y="1605"/>
                </a:cubicBezTo>
                <a:lnTo>
                  <a:pt x="8522" y="24562"/>
                </a:lnTo>
                <a:cubicBezTo>
                  <a:pt x="8773" y="24587"/>
                  <a:pt x="9023" y="24612"/>
                  <a:pt x="9274" y="24637"/>
                </a:cubicBezTo>
                <a:close/>
                <a:moveTo>
                  <a:pt x="11755" y="1931"/>
                </a:moveTo>
                <a:cubicBezTo>
                  <a:pt x="11505" y="1931"/>
                  <a:pt x="11254" y="1905"/>
                  <a:pt x="11003" y="1905"/>
                </a:cubicBezTo>
                <a:lnTo>
                  <a:pt x="11379" y="24763"/>
                </a:lnTo>
                <a:cubicBezTo>
                  <a:pt x="11630" y="24763"/>
                  <a:pt x="11880" y="24788"/>
                  <a:pt x="12131" y="24788"/>
                </a:cubicBezTo>
                <a:close/>
                <a:moveTo>
                  <a:pt x="15815" y="2006"/>
                </a:moveTo>
                <a:cubicBezTo>
                  <a:pt x="15565" y="2006"/>
                  <a:pt x="15314" y="2006"/>
                  <a:pt x="15063" y="2006"/>
                </a:cubicBezTo>
                <a:lnTo>
                  <a:pt x="15439" y="24838"/>
                </a:lnTo>
                <a:lnTo>
                  <a:pt x="16191" y="24838"/>
                </a:lnTo>
                <a:close/>
                <a:moveTo>
                  <a:pt x="19500" y="1880"/>
                </a:moveTo>
                <a:cubicBezTo>
                  <a:pt x="19249" y="1880"/>
                  <a:pt x="18998" y="1905"/>
                  <a:pt x="18748" y="1905"/>
                </a:cubicBezTo>
                <a:lnTo>
                  <a:pt x="18347" y="24763"/>
                </a:lnTo>
                <a:cubicBezTo>
                  <a:pt x="18597" y="24763"/>
                  <a:pt x="18873" y="24763"/>
                  <a:pt x="19124" y="24738"/>
                </a:cubicBezTo>
                <a:close/>
                <a:moveTo>
                  <a:pt x="23134" y="1555"/>
                </a:moveTo>
                <a:cubicBezTo>
                  <a:pt x="22858" y="1580"/>
                  <a:pt x="22607" y="1605"/>
                  <a:pt x="22357" y="1630"/>
                </a:cubicBezTo>
                <a:lnTo>
                  <a:pt x="21204" y="24587"/>
                </a:lnTo>
                <a:cubicBezTo>
                  <a:pt x="21480" y="24562"/>
                  <a:pt x="21730" y="24562"/>
                  <a:pt x="21981" y="24537"/>
                </a:cubicBezTo>
                <a:close/>
                <a:moveTo>
                  <a:pt x="27119" y="928"/>
                </a:moveTo>
                <a:cubicBezTo>
                  <a:pt x="26868" y="953"/>
                  <a:pt x="26617" y="1003"/>
                  <a:pt x="26342" y="1053"/>
                </a:cubicBezTo>
                <a:lnTo>
                  <a:pt x="24136" y="24261"/>
                </a:lnTo>
                <a:cubicBezTo>
                  <a:pt x="24412" y="24236"/>
                  <a:pt x="24663" y="24186"/>
                  <a:pt x="24913" y="24161"/>
                </a:cubicBezTo>
                <a:close/>
                <a:moveTo>
                  <a:pt x="30502" y="1"/>
                </a:moveTo>
                <a:cubicBezTo>
                  <a:pt x="30252" y="76"/>
                  <a:pt x="30001" y="176"/>
                  <a:pt x="29700" y="251"/>
                </a:cubicBezTo>
                <a:lnTo>
                  <a:pt x="26693" y="23835"/>
                </a:lnTo>
                <a:cubicBezTo>
                  <a:pt x="26968" y="23785"/>
                  <a:pt x="27219" y="23735"/>
                  <a:pt x="27470" y="23685"/>
                </a:cubicBezTo>
                <a:lnTo>
                  <a:pt x="30502" y="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531;p127">
            <a:extLst>
              <a:ext uri="{FF2B5EF4-FFF2-40B4-BE49-F238E27FC236}">
                <a16:creationId xmlns:a16="http://schemas.microsoft.com/office/drawing/2014/main" id="{8B4782FB-9519-02A4-D5F2-A005C4DF5032}"/>
              </a:ext>
            </a:extLst>
          </p:cNvPr>
          <p:cNvSpPr/>
          <p:nvPr/>
        </p:nvSpPr>
        <p:spPr>
          <a:xfrm>
            <a:off x="494564" y="1534489"/>
            <a:ext cx="118540" cy="437558"/>
          </a:xfrm>
          <a:custGeom>
            <a:avLst/>
            <a:gdLst/>
            <a:ahLst/>
            <a:cxnLst/>
            <a:rect l="l" t="t" r="r" b="b"/>
            <a:pathLst>
              <a:path w="6668" h="24613" extrusionOk="0">
                <a:moveTo>
                  <a:pt x="3184" y="1078"/>
                </a:moveTo>
                <a:cubicBezTo>
                  <a:pt x="1931" y="752"/>
                  <a:pt x="853" y="402"/>
                  <a:pt x="1" y="1"/>
                </a:cubicBezTo>
                <a:cubicBezTo>
                  <a:pt x="828" y="7595"/>
                  <a:pt x="1855" y="16667"/>
                  <a:pt x="2833" y="23835"/>
                </a:cubicBezTo>
                <a:cubicBezTo>
                  <a:pt x="3961" y="24136"/>
                  <a:pt x="5239" y="24387"/>
                  <a:pt x="6667" y="24612"/>
                </a:cubicBezTo>
                <a:cubicBezTo>
                  <a:pt x="2933" y="17469"/>
                  <a:pt x="1805" y="8697"/>
                  <a:pt x="3184" y="1078"/>
                </a:cubicBezTo>
                <a:lnTo>
                  <a:pt x="3184" y="1078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6532;p127">
            <a:extLst>
              <a:ext uri="{FF2B5EF4-FFF2-40B4-BE49-F238E27FC236}">
                <a16:creationId xmlns:a16="http://schemas.microsoft.com/office/drawing/2014/main" id="{85EF60BE-C75C-1394-6F86-7E2BB4EBB224}"/>
              </a:ext>
            </a:extLst>
          </p:cNvPr>
          <p:cNvSpPr/>
          <p:nvPr/>
        </p:nvSpPr>
        <p:spPr>
          <a:xfrm>
            <a:off x="494564" y="1529138"/>
            <a:ext cx="590373" cy="65066"/>
          </a:xfrm>
          <a:custGeom>
            <a:avLst/>
            <a:gdLst/>
            <a:ahLst/>
            <a:cxnLst/>
            <a:rect l="l" t="t" r="r" b="b"/>
            <a:pathLst>
              <a:path w="33209" h="3660" extrusionOk="0">
                <a:moveTo>
                  <a:pt x="33109" y="1229"/>
                </a:moveTo>
                <a:lnTo>
                  <a:pt x="33209" y="302"/>
                </a:lnTo>
                <a:lnTo>
                  <a:pt x="33159" y="327"/>
                </a:lnTo>
                <a:lnTo>
                  <a:pt x="32733" y="1"/>
                </a:lnTo>
                <a:lnTo>
                  <a:pt x="32407" y="627"/>
                </a:lnTo>
                <a:cubicBezTo>
                  <a:pt x="29074" y="1931"/>
                  <a:pt x="23234" y="2783"/>
                  <a:pt x="16617" y="2783"/>
                </a:cubicBezTo>
                <a:cubicBezTo>
                  <a:pt x="9951" y="2783"/>
                  <a:pt x="4086" y="1906"/>
                  <a:pt x="753" y="627"/>
                </a:cubicBezTo>
                <a:lnTo>
                  <a:pt x="427" y="1"/>
                </a:lnTo>
                <a:lnTo>
                  <a:pt x="26" y="327"/>
                </a:lnTo>
                <a:lnTo>
                  <a:pt x="1" y="302"/>
                </a:lnTo>
                <a:lnTo>
                  <a:pt x="101" y="1229"/>
                </a:lnTo>
                <a:cubicBezTo>
                  <a:pt x="3309" y="2682"/>
                  <a:pt x="9500" y="3660"/>
                  <a:pt x="16617" y="3660"/>
                </a:cubicBezTo>
                <a:cubicBezTo>
                  <a:pt x="23735" y="3660"/>
                  <a:pt x="29901" y="2682"/>
                  <a:pt x="33109" y="1229"/>
                </a:cubicBezTo>
                <a:lnTo>
                  <a:pt x="33109" y="1229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533;p127">
            <a:extLst>
              <a:ext uri="{FF2B5EF4-FFF2-40B4-BE49-F238E27FC236}">
                <a16:creationId xmlns:a16="http://schemas.microsoft.com/office/drawing/2014/main" id="{DEB0C320-0EB6-358E-4700-A5C946BB5FE5}"/>
              </a:ext>
            </a:extLst>
          </p:cNvPr>
          <p:cNvSpPr/>
          <p:nvPr/>
        </p:nvSpPr>
        <p:spPr>
          <a:xfrm>
            <a:off x="123252" y="374080"/>
            <a:ext cx="742762" cy="192495"/>
          </a:xfrm>
          <a:custGeom>
            <a:avLst/>
            <a:gdLst/>
            <a:ahLst/>
            <a:cxnLst/>
            <a:rect l="l" t="t" r="r" b="b"/>
            <a:pathLst>
              <a:path w="41781" h="10828" extrusionOk="0">
                <a:moveTo>
                  <a:pt x="37895" y="0"/>
                </a:moveTo>
                <a:cubicBezTo>
                  <a:pt x="38547" y="126"/>
                  <a:pt x="39625" y="502"/>
                  <a:pt x="40076" y="1654"/>
                </a:cubicBezTo>
                <a:cubicBezTo>
                  <a:pt x="41780" y="6065"/>
                  <a:pt x="39324" y="7995"/>
                  <a:pt x="35289" y="9173"/>
                </a:cubicBezTo>
                <a:cubicBezTo>
                  <a:pt x="33610" y="9725"/>
                  <a:pt x="31479" y="10201"/>
                  <a:pt x="28697" y="10401"/>
                </a:cubicBezTo>
                <a:cubicBezTo>
                  <a:pt x="26316" y="10677"/>
                  <a:pt x="23685" y="10827"/>
                  <a:pt x="20878" y="10827"/>
                </a:cubicBezTo>
                <a:cubicBezTo>
                  <a:pt x="18096" y="10827"/>
                  <a:pt x="15439" y="10677"/>
                  <a:pt x="13058" y="10401"/>
                </a:cubicBezTo>
                <a:cubicBezTo>
                  <a:pt x="10301" y="10201"/>
                  <a:pt x="8146" y="9725"/>
                  <a:pt x="6492" y="9173"/>
                </a:cubicBezTo>
                <a:cubicBezTo>
                  <a:pt x="2457" y="7995"/>
                  <a:pt x="1" y="6065"/>
                  <a:pt x="1680" y="1654"/>
                </a:cubicBezTo>
                <a:cubicBezTo>
                  <a:pt x="2131" y="502"/>
                  <a:pt x="3209" y="126"/>
                  <a:pt x="3885" y="0"/>
                </a:cubicBezTo>
                <a:cubicBezTo>
                  <a:pt x="3459" y="1153"/>
                  <a:pt x="3334" y="1855"/>
                  <a:pt x="4412" y="2883"/>
                </a:cubicBezTo>
                <a:cubicBezTo>
                  <a:pt x="8572" y="6817"/>
                  <a:pt x="33184" y="6817"/>
                  <a:pt x="37344" y="2883"/>
                </a:cubicBezTo>
                <a:cubicBezTo>
                  <a:pt x="38422" y="1855"/>
                  <a:pt x="38322" y="1153"/>
                  <a:pt x="37895" y="0"/>
                </a:cubicBezTo>
                <a:lnTo>
                  <a:pt x="37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6534;p127">
            <a:extLst>
              <a:ext uri="{FF2B5EF4-FFF2-40B4-BE49-F238E27FC236}">
                <a16:creationId xmlns:a16="http://schemas.microsoft.com/office/drawing/2014/main" id="{E3D63D3D-E4B8-83E5-2E0D-3C19D64A60C2}"/>
              </a:ext>
            </a:extLst>
          </p:cNvPr>
          <p:cNvSpPr/>
          <p:nvPr/>
        </p:nvSpPr>
        <p:spPr>
          <a:xfrm>
            <a:off x="419725" y="1227522"/>
            <a:ext cx="732504" cy="150167"/>
          </a:xfrm>
          <a:custGeom>
            <a:avLst/>
            <a:gdLst/>
            <a:ahLst/>
            <a:cxnLst/>
            <a:rect l="l" t="t" r="r" b="b"/>
            <a:pathLst>
              <a:path w="41204" h="8447" extrusionOk="0">
                <a:moveTo>
                  <a:pt x="40051" y="0"/>
                </a:moveTo>
                <a:cubicBezTo>
                  <a:pt x="41203" y="3910"/>
                  <a:pt x="38822" y="5690"/>
                  <a:pt x="35013" y="6792"/>
                </a:cubicBezTo>
                <a:cubicBezTo>
                  <a:pt x="33334" y="7344"/>
                  <a:pt x="31203" y="7820"/>
                  <a:pt x="28421" y="8020"/>
                </a:cubicBezTo>
                <a:cubicBezTo>
                  <a:pt x="26040" y="8296"/>
                  <a:pt x="23409" y="8446"/>
                  <a:pt x="20602" y="8446"/>
                </a:cubicBezTo>
                <a:cubicBezTo>
                  <a:pt x="17820" y="8446"/>
                  <a:pt x="15163" y="8296"/>
                  <a:pt x="12782" y="8020"/>
                </a:cubicBezTo>
                <a:cubicBezTo>
                  <a:pt x="10025" y="7820"/>
                  <a:pt x="7870" y="7344"/>
                  <a:pt x="6216" y="6792"/>
                </a:cubicBezTo>
                <a:cubicBezTo>
                  <a:pt x="2406" y="5690"/>
                  <a:pt x="0" y="3910"/>
                  <a:pt x="1153" y="0"/>
                </a:cubicBezTo>
                <a:cubicBezTo>
                  <a:pt x="1855" y="1679"/>
                  <a:pt x="3735" y="2682"/>
                  <a:pt x="6216" y="3409"/>
                </a:cubicBezTo>
                <a:cubicBezTo>
                  <a:pt x="7870" y="3960"/>
                  <a:pt x="10025" y="4411"/>
                  <a:pt x="12782" y="4637"/>
                </a:cubicBezTo>
                <a:cubicBezTo>
                  <a:pt x="15163" y="4913"/>
                  <a:pt x="17820" y="5063"/>
                  <a:pt x="20602" y="5063"/>
                </a:cubicBezTo>
                <a:cubicBezTo>
                  <a:pt x="23409" y="5063"/>
                  <a:pt x="26040" y="4913"/>
                  <a:pt x="28421" y="4637"/>
                </a:cubicBezTo>
                <a:cubicBezTo>
                  <a:pt x="31203" y="4411"/>
                  <a:pt x="33334" y="3960"/>
                  <a:pt x="35013" y="3409"/>
                </a:cubicBezTo>
                <a:cubicBezTo>
                  <a:pt x="37469" y="2682"/>
                  <a:pt x="39349" y="1679"/>
                  <a:pt x="40051" y="0"/>
                </a:cubicBezTo>
                <a:lnTo>
                  <a:pt x="400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6535;p127">
            <a:extLst>
              <a:ext uri="{FF2B5EF4-FFF2-40B4-BE49-F238E27FC236}">
                <a16:creationId xmlns:a16="http://schemas.microsoft.com/office/drawing/2014/main" id="{87884A2D-FF09-BFF4-2C66-F9B28C7A9144}"/>
              </a:ext>
            </a:extLst>
          </p:cNvPr>
          <p:cNvSpPr/>
          <p:nvPr/>
        </p:nvSpPr>
        <p:spPr>
          <a:xfrm>
            <a:off x="499026" y="1042183"/>
            <a:ext cx="574338" cy="142593"/>
          </a:xfrm>
          <a:custGeom>
            <a:avLst/>
            <a:gdLst/>
            <a:ahLst/>
            <a:cxnLst/>
            <a:rect l="l" t="t" r="r" b="b"/>
            <a:pathLst>
              <a:path w="32307" h="8021" extrusionOk="0">
                <a:moveTo>
                  <a:pt x="16141" y="8020"/>
                </a:moveTo>
                <a:cubicBezTo>
                  <a:pt x="25038" y="8020"/>
                  <a:pt x="32306" y="6216"/>
                  <a:pt x="32306" y="4010"/>
                </a:cubicBezTo>
                <a:cubicBezTo>
                  <a:pt x="32306" y="1805"/>
                  <a:pt x="25038" y="0"/>
                  <a:pt x="16141" y="0"/>
                </a:cubicBezTo>
                <a:cubicBezTo>
                  <a:pt x="7244" y="0"/>
                  <a:pt x="0" y="1805"/>
                  <a:pt x="0" y="4010"/>
                </a:cubicBezTo>
                <a:cubicBezTo>
                  <a:pt x="0" y="6216"/>
                  <a:pt x="7244" y="8020"/>
                  <a:pt x="16141" y="8020"/>
                </a:cubicBezTo>
                <a:lnTo>
                  <a:pt x="16141" y="80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6536;p127">
            <a:extLst>
              <a:ext uri="{FF2B5EF4-FFF2-40B4-BE49-F238E27FC236}">
                <a16:creationId xmlns:a16="http://schemas.microsoft.com/office/drawing/2014/main" id="{3208E4A6-9E75-3291-3BF3-94DDDEDAC645}"/>
              </a:ext>
            </a:extLst>
          </p:cNvPr>
          <p:cNvSpPr/>
          <p:nvPr/>
        </p:nvSpPr>
        <p:spPr>
          <a:xfrm>
            <a:off x="572532" y="1072919"/>
            <a:ext cx="427300" cy="81545"/>
          </a:xfrm>
          <a:custGeom>
            <a:avLst/>
            <a:gdLst/>
            <a:ahLst/>
            <a:cxnLst/>
            <a:rect l="l" t="t" r="r" b="b"/>
            <a:pathLst>
              <a:path w="24036" h="4587" extrusionOk="0">
                <a:moveTo>
                  <a:pt x="12006" y="4587"/>
                </a:moveTo>
                <a:cubicBezTo>
                  <a:pt x="18622" y="4587"/>
                  <a:pt x="24036" y="3534"/>
                  <a:pt x="24036" y="2281"/>
                </a:cubicBezTo>
                <a:cubicBezTo>
                  <a:pt x="24036" y="1028"/>
                  <a:pt x="18622" y="0"/>
                  <a:pt x="12006" y="0"/>
                </a:cubicBezTo>
                <a:cubicBezTo>
                  <a:pt x="5389" y="0"/>
                  <a:pt x="1" y="1028"/>
                  <a:pt x="1" y="2281"/>
                </a:cubicBezTo>
                <a:cubicBezTo>
                  <a:pt x="1" y="3534"/>
                  <a:pt x="5389" y="4587"/>
                  <a:pt x="12006" y="4587"/>
                </a:cubicBezTo>
                <a:lnTo>
                  <a:pt x="12006" y="4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6537;p127">
            <a:extLst>
              <a:ext uri="{FF2B5EF4-FFF2-40B4-BE49-F238E27FC236}">
                <a16:creationId xmlns:a16="http://schemas.microsoft.com/office/drawing/2014/main" id="{ADB8969A-2D4F-63F7-56F2-EE67B2E0700C}"/>
              </a:ext>
            </a:extLst>
          </p:cNvPr>
          <p:cNvSpPr/>
          <p:nvPr/>
        </p:nvSpPr>
        <p:spPr>
          <a:xfrm>
            <a:off x="577439" y="1090287"/>
            <a:ext cx="417060" cy="64177"/>
          </a:xfrm>
          <a:custGeom>
            <a:avLst/>
            <a:gdLst/>
            <a:ahLst/>
            <a:cxnLst/>
            <a:rect l="l" t="t" r="r" b="b"/>
            <a:pathLst>
              <a:path w="23460" h="3610" extrusionOk="0">
                <a:moveTo>
                  <a:pt x="11730" y="1"/>
                </a:moveTo>
                <a:cubicBezTo>
                  <a:pt x="5990" y="1"/>
                  <a:pt x="1178" y="778"/>
                  <a:pt x="0" y="1805"/>
                </a:cubicBezTo>
                <a:cubicBezTo>
                  <a:pt x="1178" y="2833"/>
                  <a:pt x="5990" y="3610"/>
                  <a:pt x="11730" y="3610"/>
                </a:cubicBezTo>
                <a:cubicBezTo>
                  <a:pt x="17469" y="3610"/>
                  <a:pt x="22281" y="2833"/>
                  <a:pt x="23459" y="1805"/>
                </a:cubicBezTo>
                <a:cubicBezTo>
                  <a:pt x="22281" y="778"/>
                  <a:pt x="17469" y="1"/>
                  <a:pt x="11730" y="1"/>
                </a:cubicBezTo>
                <a:lnTo>
                  <a:pt x="117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538;p127">
            <a:extLst>
              <a:ext uri="{FF2B5EF4-FFF2-40B4-BE49-F238E27FC236}">
                <a16:creationId xmlns:a16="http://schemas.microsoft.com/office/drawing/2014/main" id="{61CF37D2-0A5A-202A-C531-58C1709FAA8C}"/>
              </a:ext>
            </a:extLst>
          </p:cNvPr>
          <p:cNvSpPr/>
          <p:nvPr/>
        </p:nvSpPr>
        <p:spPr>
          <a:xfrm>
            <a:off x="8014002" y="4703091"/>
            <a:ext cx="473628" cy="130576"/>
          </a:xfrm>
          <a:custGeom>
            <a:avLst/>
            <a:gdLst/>
            <a:ahLst/>
            <a:cxnLst/>
            <a:rect l="l" t="t" r="r" b="b"/>
            <a:pathLst>
              <a:path w="26642" h="7345" extrusionOk="0">
                <a:moveTo>
                  <a:pt x="13334" y="7344"/>
                </a:moveTo>
                <a:cubicBezTo>
                  <a:pt x="20652" y="7344"/>
                  <a:pt x="26642" y="5690"/>
                  <a:pt x="26642" y="3685"/>
                </a:cubicBezTo>
                <a:cubicBezTo>
                  <a:pt x="26642" y="1655"/>
                  <a:pt x="20652" y="1"/>
                  <a:pt x="13334" y="1"/>
                </a:cubicBezTo>
                <a:cubicBezTo>
                  <a:pt x="5990" y="1"/>
                  <a:pt x="0" y="1655"/>
                  <a:pt x="0" y="3685"/>
                </a:cubicBezTo>
                <a:cubicBezTo>
                  <a:pt x="0" y="5690"/>
                  <a:pt x="5990" y="7344"/>
                  <a:pt x="13334" y="7344"/>
                </a:cubicBezTo>
                <a:lnTo>
                  <a:pt x="13334" y="73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539;p127">
            <a:extLst>
              <a:ext uri="{FF2B5EF4-FFF2-40B4-BE49-F238E27FC236}">
                <a16:creationId xmlns:a16="http://schemas.microsoft.com/office/drawing/2014/main" id="{9D8D42A6-F66B-D6CA-DCFE-C4CD4ADE95DC}"/>
              </a:ext>
            </a:extLst>
          </p:cNvPr>
          <p:cNvSpPr/>
          <p:nvPr/>
        </p:nvSpPr>
        <p:spPr>
          <a:xfrm>
            <a:off x="7915981" y="3796875"/>
            <a:ext cx="669678" cy="150184"/>
          </a:xfrm>
          <a:custGeom>
            <a:avLst/>
            <a:gdLst/>
            <a:ahLst/>
            <a:cxnLst/>
            <a:rect l="l" t="t" r="r" b="b"/>
            <a:pathLst>
              <a:path w="37670" h="8448" extrusionOk="0">
                <a:moveTo>
                  <a:pt x="18848" y="8447"/>
                </a:moveTo>
                <a:cubicBezTo>
                  <a:pt x="29224" y="8447"/>
                  <a:pt x="37670" y="6542"/>
                  <a:pt x="37670" y="4237"/>
                </a:cubicBezTo>
                <a:cubicBezTo>
                  <a:pt x="37670" y="1906"/>
                  <a:pt x="29224" y="1"/>
                  <a:pt x="18848" y="1"/>
                </a:cubicBezTo>
                <a:cubicBezTo>
                  <a:pt x="8472" y="1"/>
                  <a:pt x="0" y="1906"/>
                  <a:pt x="0" y="4237"/>
                </a:cubicBezTo>
                <a:cubicBezTo>
                  <a:pt x="0" y="6542"/>
                  <a:pt x="8472" y="8447"/>
                  <a:pt x="18848" y="8447"/>
                </a:cubicBezTo>
                <a:lnTo>
                  <a:pt x="18848" y="8447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540;p127">
            <a:extLst>
              <a:ext uri="{FF2B5EF4-FFF2-40B4-BE49-F238E27FC236}">
                <a16:creationId xmlns:a16="http://schemas.microsoft.com/office/drawing/2014/main" id="{7AD0BF63-8B14-4B62-1DBC-4D4421C61658}"/>
              </a:ext>
            </a:extLst>
          </p:cNvPr>
          <p:cNvSpPr/>
          <p:nvPr/>
        </p:nvSpPr>
        <p:spPr>
          <a:xfrm>
            <a:off x="7942717" y="3929204"/>
            <a:ext cx="616666" cy="889337"/>
          </a:xfrm>
          <a:custGeom>
            <a:avLst/>
            <a:gdLst/>
            <a:ahLst/>
            <a:cxnLst/>
            <a:rect l="l" t="t" r="r" b="b"/>
            <a:pathLst>
              <a:path w="34688" h="50026" extrusionOk="0">
                <a:moveTo>
                  <a:pt x="17344" y="50026"/>
                </a:moveTo>
                <a:cubicBezTo>
                  <a:pt x="22908" y="50026"/>
                  <a:pt x="27544" y="48447"/>
                  <a:pt x="28547" y="46342"/>
                </a:cubicBezTo>
                <a:cubicBezTo>
                  <a:pt x="29775" y="43785"/>
                  <a:pt x="31955" y="24687"/>
                  <a:pt x="33459" y="11053"/>
                </a:cubicBezTo>
                <a:cubicBezTo>
                  <a:pt x="33960" y="6467"/>
                  <a:pt x="34386" y="2507"/>
                  <a:pt x="34687" y="1"/>
                </a:cubicBezTo>
                <a:lnTo>
                  <a:pt x="0" y="1"/>
                </a:lnTo>
                <a:cubicBezTo>
                  <a:pt x="1128" y="9951"/>
                  <a:pt x="4461" y="42933"/>
                  <a:pt x="6116" y="46342"/>
                </a:cubicBezTo>
                <a:cubicBezTo>
                  <a:pt x="7118" y="48447"/>
                  <a:pt x="11755" y="50026"/>
                  <a:pt x="17344" y="50026"/>
                </a:cubicBezTo>
                <a:lnTo>
                  <a:pt x="17344" y="500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6541;p127">
            <a:extLst>
              <a:ext uri="{FF2B5EF4-FFF2-40B4-BE49-F238E27FC236}">
                <a16:creationId xmlns:a16="http://schemas.microsoft.com/office/drawing/2014/main" id="{8D2186D3-C36A-4C9C-2903-6E36085E8D86}"/>
              </a:ext>
            </a:extLst>
          </p:cNvPr>
          <p:cNvSpPr/>
          <p:nvPr/>
        </p:nvSpPr>
        <p:spPr>
          <a:xfrm>
            <a:off x="7911075" y="3899357"/>
            <a:ext cx="473646" cy="919186"/>
          </a:xfrm>
          <a:custGeom>
            <a:avLst/>
            <a:gdLst/>
            <a:ahLst/>
            <a:cxnLst/>
            <a:rect l="l" t="t" r="r" b="b"/>
            <a:pathLst>
              <a:path w="26643" h="51705" extrusionOk="0">
                <a:moveTo>
                  <a:pt x="19124" y="51705"/>
                </a:moveTo>
                <a:cubicBezTo>
                  <a:pt x="22006" y="51705"/>
                  <a:pt x="24663" y="51279"/>
                  <a:pt x="26642" y="50577"/>
                </a:cubicBezTo>
                <a:cubicBezTo>
                  <a:pt x="4236" y="46141"/>
                  <a:pt x="1" y="13534"/>
                  <a:pt x="12557" y="1404"/>
                </a:cubicBezTo>
                <a:cubicBezTo>
                  <a:pt x="12532" y="1379"/>
                  <a:pt x="6492" y="627"/>
                  <a:pt x="1580" y="0"/>
                </a:cubicBezTo>
                <a:cubicBezTo>
                  <a:pt x="2457" y="7043"/>
                  <a:pt x="6141" y="44362"/>
                  <a:pt x="7896" y="48021"/>
                </a:cubicBezTo>
                <a:cubicBezTo>
                  <a:pt x="8898" y="50126"/>
                  <a:pt x="13535" y="51705"/>
                  <a:pt x="19124" y="51705"/>
                </a:cubicBezTo>
                <a:lnTo>
                  <a:pt x="19124" y="51705"/>
                </a:lnTo>
              </a:path>
            </a:pathLst>
          </a:custGeom>
          <a:solidFill>
            <a:srgbClr val="3688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542;p127">
            <a:extLst>
              <a:ext uri="{FF2B5EF4-FFF2-40B4-BE49-F238E27FC236}">
                <a16:creationId xmlns:a16="http://schemas.microsoft.com/office/drawing/2014/main" id="{07571811-286C-08D0-6320-3A668FEA4543}"/>
              </a:ext>
            </a:extLst>
          </p:cNvPr>
          <p:cNvSpPr/>
          <p:nvPr/>
        </p:nvSpPr>
        <p:spPr>
          <a:xfrm>
            <a:off x="7942273" y="3919854"/>
            <a:ext cx="617999" cy="71750"/>
          </a:xfrm>
          <a:custGeom>
            <a:avLst/>
            <a:gdLst/>
            <a:ahLst/>
            <a:cxnLst/>
            <a:rect l="l" t="t" r="r" b="b"/>
            <a:pathLst>
              <a:path w="34763" h="4036" extrusionOk="0">
                <a:moveTo>
                  <a:pt x="34637" y="1103"/>
                </a:moveTo>
                <a:cubicBezTo>
                  <a:pt x="34687" y="702"/>
                  <a:pt x="34712" y="326"/>
                  <a:pt x="34762" y="0"/>
                </a:cubicBezTo>
                <a:cubicBezTo>
                  <a:pt x="33885" y="552"/>
                  <a:pt x="32782" y="978"/>
                  <a:pt x="31554" y="1354"/>
                </a:cubicBezTo>
                <a:cubicBezTo>
                  <a:pt x="29875" y="1905"/>
                  <a:pt x="27745" y="2381"/>
                  <a:pt x="24963" y="2582"/>
                </a:cubicBezTo>
                <a:cubicBezTo>
                  <a:pt x="22582" y="2857"/>
                  <a:pt x="19925" y="3008"/>
                  <a:pt x="17143" y="3008"/>
                </a:cubicBezTo>
                <a:cubicBezTo>
                  <a:pt x="14361" y="3008"/>
                  <a:pt x="11730" y="2857"/>
                  <a:pt x="9324" y="2582"/>
                </a:cubicBezTo>
                <a:cubicBezTo>
                  <a:pt x="6567" y="2381"/>
                  <a:pt x="4411" y="1905"/>
                  <a:pt x="2732" y="1354"/>
                </a:cubicBezTo>
                <a:cubicBezTo>
                  <a:pt x="1704" y="1053"/>
                  <a:pt x="777" y="702"/>
                  <a:pt x="0" y="276"/>
                </a:cubicBezTo>
                <a:cubicBezTo>
                  <a:pt x="25" y="602"/>
                  <a:pt x="75" y="978"/>
                  <a:pt x="125" y="1354"/>
                </a:cubicBezTo>
                <a:cubicBezTo>
                  <a:pt x="877" y="1755"/>
                  <a:pt x="1755" y="2080"/>
                  <a:pt x="2732" y="2381"/>
                </a:cubicBezTo>
                <a:cubicBezTo>
                  <a:pt x="4411" y="2933"/>
                  <a:pt x="6567" y="3384"/>
                  <a:pt x="9324" y="3609"/>
                </a:cubicBezTo>
                <a:cubicBezTo>
                  <a:pt x="11730" y="3885"/>
                  <a:pt x="14361" y="4035"/>
                  <a:pt x="17143" y="4035"/>
                </a:cubicBezTo>
                <a:cubicBezTo>
                  <a:pt x="19925" y="4035"/>
                  <a:pt x="22582" y="3885"/>
                  <a:pt x="24963" y="3609"/>
                </a:cubicBezTo>
                <a:cubicBezTo>
                  <a:pt x="27745" y="3384"/>
                  <a:pt x="29875" y="2933"/>
                  <a:pt x="31554" y="2381"/>
                </a:cubicBezTo>
                <a:cubicBezTo>
                  <a:pt x="32732" y="2030"/>
                  <a:pt x="33785" y="1604"/>
                  <a:pt x="34637" y="1103"/>
                </a:cubicBezTo>
                <a:lnTo>
                  <a:pt x="34637" y="1103"/>
                </a:lnTo>
              </a:path>
            </a:pathLst>
          </a:custGeom>
          <a:solidFill>
            <a:srgbClr val="2D71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6543;p127">
            <a:extLst>
              <a:ext uri="{FF2B5EF4-FFF2-40B4-BE49-F238E27FC236}">
                <a16:creationId xmlns:a16="http://schemas.microsoft.com/office/drawing/2014/main" id="{AFAA1889-C4D8-BFD3-7A52-F6B8CDF051DC}"/>
              </a:ext>
            </a:extLst>
          </p:cNvPr>
          <p:cNvSpPr/>
          <p:nvPr/>
        </p:nvSpPr>
        <p:spPr>
          <a:xfrm>
            <a:off x="7902169" y="3857475"/>
            <a:ext cx="697749" cy="122985"/>
          </a:xfrm>
          <a:custGeom>
            <a:avLst/>
            <a:gdLst/>
            <a:ahLst/>
            <a:cxnLst/>
            <a:rect l="l" t="t" r="r" b="b"/>
            <a:pathLst>
              <a:path w="39249" h="6918" extrusionOk="0">
                <a:moveTo>
                  <a:pt x="1304" y="0"/>
                </a:moveTo>
                <a:cubicBezTo>
                  <a:pt x="803" y="376"/>
                  <a:pt x="452" y="953"/>
                  <a:pt x="452" y="1604"/>
                </a:cubicBezTo>
                <a:cubicBezTo>
                  <a:pt x="452" y="2757"/>
                  <a:pt x="1880" y="3935"/>
                  <a:pt x="2833" y="4412"/>
                </a:cubicBezTo>
                <a:cubicBezTo>
                  <a:pt x="5665" y="5890"/>
                  <a:pt x="12106" y="6918"/>
                  <a:pt x="19625" y="6918"/>
                </a:cubicBezTo>
                <a:cubicBezTo>
                  <a:pt x="27118" y="6918"/>
                  <a:pt x="33560" y="5890"/>
                  <a:pt x="36417" y="4412"/>
                </a:cubicBezTo>
                <a:cubicBezTo>
                  <a:pt x="37369" y="3935"/>
                  <a:pt x="38773" y="2757"/>
                  <a:pt x="38773" y="1604"/>
                </a:cubicBezTo>
                <a:cubicBezTo>
                  <a:pt x="38773" y="953"/>
                  <a:pt x="38447" y="376"/>
                  <a:pt x="37920" y="0"/>
                </a:cubicBezTo>
                <a:cubicBezTo>
                  <a:pt x="39249" y="3960"/>
                  <a:pt x="21078" y="4537"/>
                  <a:pt x="19625" y="4537"/>
                </a:cubicBezTo>
                <a:cubicBezTo>
                  <a:pt x="18171" y="4537"/>
                  <a:pt x="0" y="3960"/>
                  <a:pt x="1304" y="0"/>
                </a:cubicBezTo>
                <a:lnTo>
                  <a:pt x="1304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544;p127">
            <a:extLst>
              <a:ext uri="{FF2B5EF4-FFF2-40B4-BE49-F238E27FC236}">
                <a16:creationId xmlns:a16="http://schemas.microsoft.com/office/drawing/2014/main" id="{35CBCF5E-4431-AA71-24C3-68FDB45CF2E4}"/>
              </a:ext>
            </a:extLst>
          </p:cNvPr>
          <p:cNvSpPr/>
          <p:nvPr/>
        </p:nvSpPr>
        <p:spPr>
          <a:xfrm>
            <a:off x="7957419" y="3856587"/>
            <a:ext cx="586800" cy="84230"/>
          </a:xfrm>
          <a:custGeom>
            <a:avLst/>
            <a:gdLst/>
            <a:ahLst/>
            <a:cxnLst/>
            <a:rect l="l" t="t" r="r" b="b"/>
            <a:pathLst>
              <a:path w="33008" h="4738" extrusionOk="0">
                <a:moveTo>
                  <a:pt x="0" y="2356"/>
                </a:moveTo>
                <a:cubicBezTo>
                  <a:pt x="3008" y="3760"/>
                  <a:pt x="9274" y="4737"/>
                  <a:pt x="16517" y="4737"/>
                </a:cubicBezTo>
                <a:cubicBezTo>
                  <a:pt x="23760" y="4737"/>
                  <a:pt x="30026" y="3760"/>
                  <a:pt x="33008" y="2356"/>
                </a:cubicBezTo>
                <a:cubicBezTo>
                  <a:pt x="30026" y="953"/>
                  <a:pt x="23760" y="0"/>
                  <a:pt x="16517" y="0"/>
                </a:cubicBezTo>
                <a:cubicBezTo>
                  <a:pt x="9274" y="0"/>
                  <a:pt x="3008" y="953"/>
                  <a:pt x="0" y="2356"/>
                </a:cubicBezTo>
                <a:lnTo>
                  <a:pt x="0" y="2356"/>
                </a:lnTo>
                <a:close/>
              </a:path>
            </a:pathLst>
          </a:custGeom>
          <a:solidFill>
            <a:srgbClr val="653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6545;p127">
            <a:extLst>
              <a:ext uri="{FF2B5EF4-FFF2-40B4-BE49-F238E27FC236}">
                <a16:creationId xmlns:a16="http://schemas.microsoft.com/office/drawing/2014/main" id="{EDB12B74-EC56-8B0A-C9C9-866038A940EC}"/>
              </a:ext>
            </a:extLst>
          </p:cNvPr>
          <p:cNvSpPr/>
          <p:nvPr/>
        </p:nvSpPr>
        <p:spPr>
          <a:xfrm>
            <a:off x="8018890" y="3871288"/>
            <a:ext cx="474535" cy="69528"/>
          </a:xfrm>
          <a:custGeom>
            <a:avLst/>
            <a:gdLst/>
            <a:ahLst/>
            <a:cxnLst/>
            <a:rect l="l" t="t" r="r" b="b"/>
            <a:pathLst>
              <a:path w="26693" h="3911" extrusionOk="0">
                <a:moveTo>
                  <a:pt x="1" y="2632"/>
                </a:moveTo>
                <a:cubicBezTo>
                  <a:pt x="3334" y="3409"/>
                  <a:pt x="7946" y="3910"/>
                  <a:pt x="13059" y="3910"/>
                </a:cubicBezTo>
                <a:cubicBezTo>
                  <a:pt x="18472" y="3910"/>
                  <a:pt x="23334" y="3359"/>
                  <a:pt x="26693" y="2507"/>
                </a:cubicBezTo>
                <a:cubicBezTo>
                  <a:pt x="26242" y="1855"/>
                  <a:pt x="25540" y="2381"/>
                  <a:pt x="24638" y="2231"/>
                </a:cubicBezTo>
                <a:cubicBezTo>
                  <a:pt x="23760" y="2106"/>
                  <a:pt x="23760" y="2106"/>
                  <a:pt x="22883" y="1504"/>
                </a:cubicBezTo>
                <a:cubicBezTo>
                  <a:pt x="21981" y="878"/>
                  <a:pt x="22532" y="1279"/>
                  <a:pt x="21580" y="802"/>
                </a:cubicBezTo>
                <a:cubicBezTo>
                  <a:pt x="20628" y="326"/>
                  <a:pt x="19926" y="802"/>
                  <a:pt x="18698" y="401"/>
                </a:cubicBezTo>
                <a:cubicBezTo>
                  <a:pt x="17495" y="0"/>
                  <a:pt x="17269" y="527"/>
                  <a:pt x="15841" y="527"/>
                </a:cubicBezTo>
                <a:cubicBezTo>
                  <a:pt x="14412" y="527"/>
                  <a:pt x="14487" y="727"/>
                  <a:pt x="13059" y="401"/>
                </a:cubicBezTo>
                <a:cubicBezTo>
                  <a:pt x="11630" y="51"/>
                  <a:pt x="12432" y="527"/>
                  <a:pt x="10502" y="802"/>
                </a:cubicBezTo>
                <a:cubicBezTo>
                  <a:pt x="8597" y="1078"/>
                  <a:pt x="8873" y="878"/>
                  <a:pt x="7019" y="802"/>
                </a:cubicBezTo>
                <a:cubicBezTo>
                  <a:pt x="5189" y="727"/>
                  <a:pt x="5314" y="677"/>
                  <a:pt x="4211" y="1279"/>
                </a:cubicBezTo>
                <a:cubicBezTo>
                  <a:pt x="3134" y="1905"/>
                  <a:pt x="3560" y="1429"/>
                  <a:pt x="2056" y="1429"/>
                </a:cubicBezTo>
                <a:cubicBezTo>
                  <a:pt x="552" y="1429"/>
                  <a:pt x="953" y="1755"/>
                  <a:pt x="151" y="2532"/>
                </a:cubicBezTo>
                <a:cubicBezTo>
                  <a:pt x="101" y="2557"/>
                  <a:pt x="51" y="2607"/>
                  <a:pt x="1" y="2632"/>
                </a:cubicBezTo>
                <a:lnTo>
                  <a:pt x="1" y="263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546;p127">
            <a:extLst>
              <a:ext uri="{FF2B5EF4-FFF2-40B4-BE49-F238E27FC236}">
                <a16:creationId xmlns:a16="http://schemas.microsoft.com/office/drawing/2014/main" id="{70D9FE90-024D-F5CE-500D-A1C0A61B7261}"/>
              </a:ext>
            </a:extLst>
          </p:cNvPr>
          <p:cNvSpPr/>
          <p:nvPr/>
        </p:nvSpPr>
        <p:spPr>
          <a:xfrm>
            <a:off x="7957419" y="3856587"/>
            <a:ext cx="586800" cy="59270"/>
          </a:xfrm>
          <a:custGeom>
            <a:avLst/>
            <a:gdLst/>
            <a:ahLst/>
            <a:cxnLst/>
            <a:rect l="l" t="t" r="r" b="b"/>
            <a:pathLst>
              <a:path w="33008" h="3334" extrusionOk="0">
                <a:moveTo>
                  <a:pt x="0" y="2356"/>
                </a:moveTo>
                <a:cubicBezTo>
                  <a:pt x="777" y="2707"/>
                  <a:pt x="1730" y="3033"/>
                  <a:pt x="2883" y="3334"/>
                </a:cubicBezTo>
                <a:cubicBezTo>
                  <a:pt x="3158" y="3259"/>
                  <a:pt x="3409" y="3158"/>
                  <a:pt x="3609" y="2983"/>
                </a:cubicBezTo>
                <a:cubicBezTo>
                  <a:pt x="4411" y="2231"/>
                  <a:pt x="4010" y="1880"/>
                  <a:pt x="5514" y="1880"/>
                </a:cubicBezTo>
                <a:cubicBezTo>
                  <a:pt x="7018" y="1880"/>
                  <a:pt x="6592" y="2381"/>
                  <a:pt x="7669" y="1755"/>
                </a:cubicBezTo>
                <a:cubicBezTo>
                  <a:pt x="8772" y="1128"/>
                  <a:pt x="8647" y="1203"/>
                  <a:pt x="10477" y="1279"/>
                </a:cubicBezTo>
                <a:cubicBezTo>
                  <a:pt x="12331" y="1329"/>
                  <a:pt x="12055" y="1554"/>
                  <a:pt x="13960" y="1279"/>
                </a:cubicBezTo>
                <a:cubicBezTo>
                  <a:pt x="15890" y="1003"/>
                  <a:pt x="15088" y="527"/>
                  <a:pt x="16517" y="878"/>
                </a:cubicBezTo>
                <a:cubicBezTo>
                  <a:pt x="17945" y="1203"/>
                  <a:pt x="17870" y="1003"/>
                  <a:pt x="19299" y="1003"/>
                </a:cubicBezTo>
                <a:cubicBezTo>
                  <a:pt x="20727" y="1003"/>
                  <a:pt x="20953" y="451"/>
                  <a:pt x="22156" y="878"/>
                </a:cubicBezTo>
                <a:cubicBezTo>
                  <a:pt x="23384" y="1279"/>
                  <a:pt x="24086" y="802"/>
                  <a:pt x="25038" y="1279"/>
                </a:cubicBezTo>
                <a:cubicBezTo>
                  <a:pt x="25990" y="1755"/>
                  <a:pt x="25439" y="1329"/>
                  <a:pt x="26341" y="1955"/>
                </a:cubicBezTo>
                <a:cubicBezTo>
                  <a:pt x="27218" y="2582"/>
                  <a:pt x="27218" y="2582"/>
                  <a:pt x="28096" y="2707"/>
                </a:cubicBezTo>
                <a:cubicBezTo>
                  <a:pt x="28998" y="2832"/>
                  <a:pt x="29700" y="2306"/>
                  <a:pt x="30151" y="2983"/>
                </a:cubicBezTo>
                <a:cubicBezTo>
                  <a:pt x="30226" y="3083"/>
                  <a:pt x="30301" y="3183"/>
                  <a:pt x="30401" y="3259"/>
                </a:cubicBezTo>
                <a:cubicBezTo>
                  <a:pt x="31429" y="2983"/>
                  <a:pt x="32306" y="2682"/>
                  <a:pt x="33008" y="2356"/>
                </a:cubicBezTo>
                <a:cubicBezTo>
                  <a:pt x="30026" y="953"/>
                  <a:pt x="23760" y="0"/>
                  <a:pt x="16517" y="0"/>
                </a:cubicBezTo>
                <a:cubicBezTo>
                  <a:pt x="9274" y="0"/>
                  <a:pt x="3008" y="953"/>
                  <a:pt x="0" y="2356"/>
                </a:cubicBezTo>
                <a:lnTo>
                  <a:pt x="0" y="2356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547;p127">
            <a:extLst>
              <a:ext uri="{FF2B5EF4-FFF2-40B4-BE49-F238E27FC236}">
                <a16:creationId xmlns:a16="http://schemas.microsoft.com/office/drawing/2014/main" id="{9502F331-7E3F-A535-2E10-56D14A0D42F3}"/>
              </a:ext>
            </a:extLst>
          </p:cNvPr>
          <p:cNvSpPr/>
          <p:nvPr/>
        </p:nvSpPr>
        <p:spPr>
          <a:xfrm>
            <a:off x="7952957" y="3853902"/>
            <a:ext cx="595724" cy="45919"/>
          </a:xfrm>
          <a:custGeom>
            <a:avLst/>
            <a:gdLst/>
            <a:ahLst/>
            <a:cxnLst/>
            <a:rect l="l" t="t" r="r" b="b"/>
            <a:pathLst>
              <a:path w="33510" h="2583" extrusionOk="0">
                <a:moveTo>
                  <a:pt x="1" y="2407"/>
                </a:moveTo>
                <a:cubicBezTo>
                  <a:pt x="126" y="2457"/>
                  <a:pt x="251" y="2532"/>
                  <a:pt x="402" y="2582"/>
                </a:cubicBezTo>
                <a:cubicBezTo>
                  <a:pt x="3560" y="1229"/>
                  <a:pt x="9700" y="352"/>
                  <a:pt x="16768" y="352"/>
                </a:cubicBezTo>
                <a:cubicBezTo>
                  <a:pt x="23810" y="352"/>
                  <a:pt x="29976" y="1229"/>
                  <a:pt x="33134" y="2582"/>
                </a:cubicBezTo>
                <a:cubicBezTo>
                  <a:pt x="33259" y="2532"/>
                  <a:pt x="33384" y="2457"/>
                  <a:pt x="33510" y="2407"/>
                </a:cubicBezTo>
                <a:cubicBezTo>
                  <a:pt x="30477" y="1003"/>
                  <a:pt x="24111" y="1"/>
                  <a:pt x="16768" y="1"/>
                </a:cubicBezTo>
                <a:cubicBezTo>
                  <a:pt x="9399" y="1"/>
                  <a:pt x="3033" y="1003"/>
                  <a:pt x="1" y="2407"/>
                </a:cubicBezTo>
                <a:lnTo>
                  <a:pt x="1" y="24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548;p127">
            <a:extLst>
              <a:ext uri="{FF2B5EF4-FFF2-40B4-BE49-F238E27FC236}">
                <a16:creationId xmlns:a16="http://schemas.microsoft.com/office/drawing/2014/main" id="{9F710CE3-C164-E6C3-D3D9-8547F779FC2F}"/>
              </a:ext>
            </a:extLst>
          </p:cNvPr>
          <p:cNvSpPr/>
          <p:nvPr/>
        </p:nvSpPr>
        <p:spPr>
          <a:xfrm>
            <a:off x="8002856" y="3897579"/>
            <a:ext cx="12053" cy="8480"/>
          </a:xfrm>
          <a:custGeom>
            <a:avLst/>
            <a:gdLst/>
            <a:ahLst/>
            <a:cxnLst/>
            <a:rect l="l" t="t" r="r" b="b"/>
            <a:pathLst>
              <a:path w="678" h="477" extrusionOk="0">
                <a:moveTo>
                  <a:pt x="352" y="476"/>
                </a:moveTo>
                <a:cubicBezTo>
                  <a:pt x="527" y="476"/>
                  <a:pt x="677" y="351"/>
                  <a:pt x="677" y="226"/>
                </a:cubicBezTo>
                <a:cubicBezTo>
                  <a:pt x="677" y="100"/>
                  <a:pt x="527" y="0"/>
                  <a:pt x="352" y="0"/>
                </a:cubicBezTo>
                <a:cubicBezTo>
                  <a:pt x="151" y="0"/>
                  <a:pt x="1" y="100"/>
                  <a:pt x="1" y="226"/>
                </a:cubicBezTo>
                <a:cubicBezTo>
                  <a:pt x="1" y="351"/>
                  <a:pt x="151" y="476"/>
                  <a:pt x="352" y="476"/>
                </a:cubicBezTo>
                <a:lnTo>
                  <a:pt x="352" y="476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549;p127">
            <a:extLst>
              <a:ext uri="{FF2B5EF4-FFF2-40B4-BE49-F238E27FC236}">
                <a16:creationId xmlns:a16="http://schemas.microsoft.com/office/drawing/2014/main" id="{8482E514-E767-6192-0A77-402918C004E5}"/>
              </a:ext>
            </a:extLst>
          </p:cNvPr>
          <p:cNvSpPr/>
          <p:nvPr/>
        </p:nvSpPr>
        <p:spPr>
          <a:xfrm>
            <a:off x="8041626" y="3881527"/>
            <a:ext cx="4907" cy="3591"/>
          </a:xfrm>
          <a:custGeom>
            <a:avLst/>
            <a:gdLst/>
            <a:ahLst/>
            <a:cxnLst/>
            <a:rect l="l" t="t" r="r" b="b"/>
            <a:pathLst>
              <a:path w="276" h="202" extrusionOk="0">
                <a:moveTo>
                  <a:pt x="151" y="201"/>
                </a:moveTo>
                <a:cubicBezTo>
                  <a:pt x="226" y="201"/>
                  <a:pt x="276" y="151"/>
                  <a:pt x="276" y="126"/>
                </a:cubicBezTo>
                <a:cubicBezTo>
                  <a:pt x="276" y="51"/>
                  <a:pt x="226" y="1"/>
                  <a:pt x="151" y="1"/>
                </a:cubicBezTo>
                <a:cubicBezTo>
                  <a:pt x="75" y="1"/>
                  <a:pt x="0" y="51"/>
                  <a:pt x="0" y="126"/>
                </a:cubicBezTo>
                <a:cubicBezTo>
                  <a:pt x="0" y="151"/>
                  <a:pt x="75" y="201"/>
                  <a:pt x="151" y="201"/>
                </a:cubicBezTo>
                <a:lnTo>
                  <a:pt x="151" y="201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550;p127">
            <a:extLst>
              <a:ext uri="{FF2B5EF4-FFF2-40B4-BE49-F238E27FC236}">
                <a16:creationId xmlns:a16="http://schemas.microsoft.com/office/drawing/2014/main" id="{FEFF6A7A-2268-95EB-E71D-4FF29348A378}"/>
              </a:ext>
            </a:extLst>
          </p:cNvPr>
          <p:cNvSpPr/>
          <p:nvPr/>
        </p:nvSpPr>
        <p:spPr>
          <a:xfrm>
            <a:off x="8073251" y="3876639"/>
            <a:ext cx="13386" cy="7591"/>
          </a:xfrm>
          <a:custGeom>
            <a:avLst/>
            <a:gdLst/>
            <a:ahLst/>
            <a:cxnLst/>
            <a:rect l="l" t="t" r="r" b="b"/>
            <a:pathLst>
              <a:path w="753" h="427" extrusionOk="0">
                <a:moveTo>
                  <a:pt x="377" y="426"/>
                </a:moveTo>
                <a:cubicBezTo>
                  <a:pt x="577" y="426"/>
                  <a:pt x="752" y="326"/>
                  <a:pt x="752" y="201"/>
                </a:cubicBezTo>
                <a:cubicBezTo>
                  <a:pt x="752" y="100"/>
                  <a:pt x="577" y="0"/>
                  <a:pt x="377" y="0"/>
                </a:cubicBezTo>
                <a:cubicBezTo>
                  <a:pt x="176" y="0"/>
                  <a:pt x="1" y="100"/>
                  <a:pt x="1" y="201"/>
                </a:cubicBezTo>
                <a:cubicBezTo>
                  <a:pt x="1" y="326"/>
                  <a:pt x="176" y="426"/>
                  <a:pt x="377" y="426"/>
                </a:cubicBezTo>
                <a:lnTo>
                  <a:pt x="377" y="426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551;p127">
            <a:extLst>
              <a:ext uri="{FF2B5EF4-FFF2-40B4-BE49-F238E27FC236}">
                <a16:creationId xmlns:a16="http://schemas.microsoft.com/office/drawing/2014/main" id="{2B76CB2A-EC86-5BB2-C431-493CBDA3B91F}"/>
              </a:ext>
            </a:extLst>
          </p:cNvPr>
          <p:cNvSpPr/>
          <p:nvPr/>
        </p:nvSpPr>
        <p:spPr>
          <a:xfrm>
            <a:off x="8058994" y="3880194"/>
            <a:ext cx="4480" cy="4924"/>
          </a:xfrm>
          <a:custGeom>
            <a:avLst/>
            <a:gdLst/>
            <a:ahLst/>
            <a:cxnLst/>
            <a:rect l="l" t="t" r="r" b="b"/>
            <a:pathLst>
              <a:path w="252" h="277" extrusionOk="0">
                <a:moveTo>
                  <a:pt x="126" y="276"/>
                </a:moveTo>
                <a:cubicBezTo>
                  <a:pt x="201" y="276"/>
                  <a:pt x="251" y="226"/>
                  <a:pt x="251" y="151"/>
                </a:cubicBezTo>
                <a:cubicBezTo>
                  <a:pt x="251" y="76"/>
                  <a:pt x="201" y="1"/>
                  <a:pt x="126" y="1"/>
                </a:cubicBezTo>
                <a:cubicBezTo>
                  <a:pt x="51" y="1"/>
                  <a:pt x="1" y="76"/>
                  <a:pt x="1" y="151"/>
                </a:cubicBezTo>
                <a:cubicBezTo>
                  <a:pt x="1" y="226"/>
                  <a:pt x="51" y="276"/>
                  <a:pt x="126" y="276"/>
                </a:cubicBezTo>
                <a:lnTo>
                  <a:pt x="126" y="276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552;p127">
            <a:extLst>
              <a:ext uri="{FF2B5EF4-FFF2-40B4-BE49-F238E27FC236}">
                <a16:creationId xmlns:a16="http://schemas.microsoft.com/office/drawing/2014/main" id="{BADE6128-A445-E918-6485-F8B4AC7BAA07}"/>
              </a:ext>
            </a:extLst>
          </p:cNvPr>
          <p:cNvSpPr/>
          <p:nvPr/>
        </p:nvSpPr>
        <p:spPr>
          <a:xfrm>
            <a:off x="8175271" y="3868159"/>
            <a:ext cx="17404" cy="8498"/>
          </a:xfrm>
          <a:custGeom>
            <a:avLst/>
            <a:gdLst/>
            <a:ahLst/>
            <a:cxnLst/>
            <a:rect l="l" t="t" r="r" b="b"/>
            <a:pathLst>
              <a:path w="979" h="478" extrusionOk="0">
                <a:moveTo>
                  <a:pt x="477" y="477"/>
                </a:moveTo>
                <a:cubicBezTo>
                  <a:pt x="753" y="477"/>
                  <a:pt x="978" y="377"/>
                  <a:pt x="978" y="252"/>
                </a:cubicBezTo>
                <a:cubicBezTo>
                  <a:pt x="978" y="126"/>
                  <a:pt x="753" y="1"/>
                  <a:pt x="477" y="1"/>
                </a:cubicBezTo>
                <a:cubicBezTo>
                  <a:pt x="227" y="1"/>
                  <a:pt x="1" y="126"/>
                  <a:pt x="1" y="252"/>
                </a:cubicBezTo>
                <a:cubicBezTo>
                  <a:pt x="1" y="377"/>
                  <a:pt x="227" y="477"/>
                  <a:pt x="477" y="477"/>
                </a:cubicBezTo>
                <a:lnTo>
                  <a:pt x="477" y="477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6553;p127">
            <a:extLst>
              <a:ext uri="{FF2B5EF4-FFF2-40B4-BE49-F238E27FC236}">
                <a16:creationId xmlns:a16="http://schemas.microsoft.com/office/drawing/2014/main" id="{89826447-8EF3-3F8B-3332-307609B6BCDD}"/>
              </a:ext>
            </a:extLst>
          </p:cNvPr>
          <p:cNvSpPr/>
          <p:nvPr/>
        </p:nvSpPr>
        <p:spPr>
          <a:xfrm>
            <a:off x="8199785" y="3865937"/>
            <a:ext cx="7147" cy="4924"/>
          </a:xfrm>
          <a:custGeom>
            <a:avLst/>
            <a:gdLst/>
            <a:ahLst/>
            <a:cxnLst/>
            <a:rect l="l" t="t" r="r" b="b"/>
            <a:pathLst>
              <a:path w="402" h="277" extrusionOk="0">
                <a:moveTo>
                  <a:pt x="201" y="276"/>
                </a:moveTo>
                <a:cubicBezTo>
                  <a:pt x="301" y="276"/>
                  <a:pt x="401" y="201"/>
                  <a:pt x="401" y="126"/>
                </a:cubicBezTo>
                <a:cubicBezTo>
                  <a:pt x="401" y="51"/>
                  <a:pt x="301" y="1"/>
                  <a:pt x="201" y="1"/>
                </a:cubicBezTo>
                <a:cubicBezTo>
                  <a:pt x="76" y="1"/>
                  <a:pt x="0" y="51"/>
                  <a:pt x="0" y="126"/>
                </a:cubicBezTo>
                <a:cubicBezTo>
                  <a:pt x="0" y="201"/>
                  <a:pt x="76" y="276"/>
                  <a:pt x="201" y="276"/>
                </a:cubicBezTo>
                <a:lnTo>
                  <a:pt x="201" y="276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6554;p127">
            <a:extLst>
              <a:ext uri="{FF2B5EF4-FFF2-40B4-BE49-F238E27FC236}">
                <a16:creationId xmlns:a16="http://schemas.microsoft.com/office/drawing/2014/main" id="{81C4EAA5-5905-636E-2BB4-6BBE757277F9}"/>
              </a:ext>
            </a:extLst>
          </p:cNvPr>
          <p:cNvSpPr/>
          <p:nvPr/>
        </p:nvSpPr>
        <p:spPr>
          <a:xfrm>
            <a:off x="8137851" y="3868159"/>
            <a:ext cx="7147" cy="4924"/>
          </a:xfrm>
          <a:custGeom>
            <a:avLst/>
            <a:gdLst/>
            <a:ahLst/>
            <a:cxnLst/>
            <a:rect l="l" t="t" r="r" b="b"/>
            <a:pathLst>
              <a:path w="402" h="277" extrusionOk="0">
                <a:moveTo>
                  <a:pt x="201" y="277"/>
                </a:moveTo>
                <a:cubicBezTo>
                  <a:pt x="301" y="277"/>
                  <a:pt x="402" y="227"/>
                  <a:pt x="402" y="151"/>
                </a:cubicBezTo>
                <a:cubicBezTo>
                  <a:pt x="402" y="76"/>
                  <a:pt x="301" y="1"/>
                  <a:pt x="201" y="1"/>
                </a:cubicBezTo>
                <a:cubicBezTo>
                  <a:pt x="101" y="1"/>
                  <a:pt x="1" y="76"/>
                  <a:pt x="1" y="151"/>
                </a:cubicBezTo>
                <a:cubicBezTo>
                  <a:pt x="1" y="227"/>
                  <a:pt x="101" y="277"/>
                  <a:pt x="201" y="277"/>
                </a:cubicBezTo>
                <a:lnTo>
                  <a:pt x="201" y="277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6555;p127">
            <a:extLst>
              <a:ext uri="{FF2B5EF4-FFF2-40B4-BE49-F238E27FC236}">
                <a16:creationId xmlns:a16="http://schemas.microsoft.com/office/drawing/2014/main" id="{AED0936F-81A3-0F68-4832-D3FAB7F28BAD}"/>
              </a:ext>
            </a:extLst>
          </p:cNvPr>
          <p:cNvSpPr/>
          <p:nvPr/>
        </p:nvSpPr>
        <p:spPr>
          <a:xfrm>
            <a:off x="8278642" y="3863715"/>
            <a:ext cx="13386" cy="4462"/>
          </a:xfrm>
          <a:custGeom>
            <a:avLst/>
            <a:gdLst/>
            <a:ahLst/>
            <a:cxnLst/>
            <a:rect l="l" t="t" r="r" b="b"/>
            <a:pathLst>
              <a:path w="753" h="251" extrusionOk="0">
                <a:moveTo>
                  <a:pt x="376" y="251"/>
                </a:moveTo>
                <a:cubicBezTo>
                  <a:pt x="577" y="251"/>
                  <a:pt x="752" y="201"/>
                  <a:pt x="752" y="126"/>
                </a:cubicBezTo>
                <a:cubicBezTo>
                  <a:pt x="752" y="50"/>
                  <a:pt x="577" y="0"/>
                  <a:pt x="376" y="0"/>
                </a:cubicBezTo>
                <a:cubicBezTo>
                  <a:pt x="151" y="0"/>
                  <a:pt x="1" y="50"/>
                  <a:pt x="1" y="126"/>
                </a:cubicBezTo>
                <a:cubicBezTo>
                  <a:pt x="1" y="201"/>
                  <a:pt x="151" y="251"/>
                  <a:pt x="376" y="251"/>
                </a:cubicBezTo>
                <a:lnTo>
                  <a:pt x="376" y="251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556;p127">
            <a:extLst>
              <a:ext uri="{FF2B5EF4-FFF2-40B4-BE49-F238E27FC236}">
                <a16:creationId xmlns:a16="http://schemas.microsoft.com/office/drawing/2014/main" id="{DC3B3F59-75E4-76F0-7144-2BEFABDDCA48}"/>
              </a:ext>
            </a:extLst>
          </p:cNvPr>
          <p:cNvSpPr/>
          <p:nvPr/>
        </p:nvSpPr>
        <p:spPr>
          <a:xfrm>
            <a:off x="8301805" y="3864604"/>
            <a:ext cx="7147" cy="2684"/>
          </a:xfrm>
          <a:custGeom>
            <a:avLst/>
            <a:gdLst/>
            <a:ahLst/>
            <a:cxnLst/>
            <a:rect l="l" t="t" r="r" b="b"/>
            <a:pathLst>
              <a:path w="402" h="151" extrusionOk="0">
                <a:moveTo>
                  <a:pt x="201" y="151"/>
                </a:moveTo>
                <a:cubicBezTo>
                  <a:pt x="327" y="151"/>
                  <a:pt x="402" y="101"/>
                  <a:pt x="402" y="76"/>
                </a:cubicBezTo>
                <a:cubicBezTo>
                  <a:pt x="402" y="26"/>
                  <a:pt x="327" y="0"/>
                  <a:pt x="201" y="0"/>
                </a:cubicBezTo>
                <a:cubicBezTo>
                  <a:pt x="101" y="0"/>
                  <a:pt x="1" y="26"/>
                  <a:pt x="1" y="76"/>
                </a:cubicBezTo>
                <a:cubicBezTo>
                  <a:pt x="1" y="101"/>
                  <a:pt x="101" y="151"/>
                  <a:pt x="201" y="151"/>
                </a:cubicBezTo>
                <a:lnTo>
                  <a:pt x="201" y="151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6557;p127">
            <a:extLst>
              <a:ext uri="{FF2B5EF4-FFF2-40B4-BE49-F238E27FC236}">
                <a16:creationId xmlns:a16="http://schemas.microsoft.com/office/drawing/2014/main" id="{DB05CC72-AED0-6FD4-739A-960089DE8F48}"/>
              </a:ext>
            </a:extLst>
          </p:cNvPr>
          <p:cNvSpPr/>
          <p:nvPr/>
        </p:nvSpPr>
        <p:spPr>
          <a:xfrm>
            <a:off x="8439041" y="3880194"/>
            <a:ext cx="19164" cy="12498"/>
          </a:xfrm>
          <a:custGeom>
            <a:avLst/>
            <a:gdLst/>
            <a:ahLst/>
            <a:cxnLst/>
            <a:rect l="l" t="t" r="r" b="b"/>
            <a:pathLst>
              <a:path w="1078" h="703" extrusionOk="0">
                <a:moveTo>
                  <a:pt x="552" y="702"/>
                </a:moveTo>
                <a:cubicBezTo>
                  <a:pt x="827" y="702"/>
                  <a:pt x="1078" y="552"/>
                  <a:pt x="1078" y="352"/>
                </a:cubicBezTo>
                <a:cubicBezTo>
                  <a:pt x="1078" y="176"/>
                  <a:pt x="827" y="1"/>
                  <a:pt x="552" y="1"/>
                </a:cubicBezTo>
                <a:cubicBezTo>
                  <a:pt x="251" y="1"/>
                  <a:pt x="0" y="176"/>
                  <a:pt x="0" y="352"/>
                </a:cubicBezTo>
                <a:cubicBezTo>
                  <a:pt x="0" y="552"/>
                  <a:pt x="251" y="702"/>
                  <a:pt x="552" y="702"/>
                </a:cubicBezTo>
                <a:lnTo>
                  <a:pt x="552" y="702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6558;p127">
            <a:extLst>
              <a:ext uri="{FF2B5EF4-FFF2-40B4-BE49-F238E27FC236}">
                <a16:creationId xmlns:a16="http://schemas.microsoft.com/office/drawing/2014/main" id="{71007A16-7A6B-E8DC-2A44-D73117BB3F5A}"/>
              </a:ext>
            </a:extLst>
          </p:cNvPr>
          <p:cNvSpPr/>
          <p:nvPr/>
        </p:nvSpPr>
        <p:spPr>
          <a:xfrm>
            <a:off x="8465759" y="3889100"/>
            <a:ext cx="10720" cy="5813"/>
          </a:xfrm>
          <a:custGeom>
            <a:avLst/>
            <a:gdLst/>
            <a:ahLst/>
            <a:cxnLst/>
            <a:rect l="l" t="t" r="r" b="b"/>
            <a:pathLst>
              <a:path w="603" h="327" extrusionOk="0">
                <a:moveTo>
                  <a:pt x="302" y="327"/>
                </a:moveTo>
                <a:cubicBezTo>
                  <a:pt x="477" y="327"/>
                  <a:pt x="602" y="252"/>
                  <a:pt x="602" y="151"/>
                </a:cubicBezTo>
                <a:cubicBezTo>
                  <a:pt x="602" y="76"/>
                  <a:pt x="477" y="1"/>
                  <a:pt x="302" y="1"/>
                </a:cubicBezTo>
                <a:cubicBezTo>
                  <a:pt x="126" y="1"/>
                  <a:pt x="1" y="76"/>
                  <a:pt x="1" y="151"/>
                </a:cubicBezTo>
                <a:cubicBezTo>
                  <a:pt x="1" y="252"/>
                  <a:pt x="126" y="327"/>
                  <a:pt x="302" y="327"/>
                </a:cubicBezTo>
                <a:lnTo>
                  <a:pt x="302" y="327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6559;p127">
            <a:extLst>
              <a:ext uri="{FF2B5EF4-FFF2-40B4-BE49-F238E27FC236}">
                <a16:creationId xmlns:a16="http://schemas.microsoft.com/office/drawing/2014/main" id="{19C96924-5F23-AB6C-CA36-A8DF0DBC21A7}"/>
              </a:ext>
            </a:extLst>
          </p:cNvPr>
          <p:cNvSpPr/>
          <p:nvPr/>
        </p:nvSpPr>
        <p:spPr>
          <a:xfrm>
            <a:off x="8499623" y="3892673"/>
            <a:ext cx="23182" cy="8480"/>
          </a:xfrm>
          <a:custGeom>
            <a:avLst/>
            <a:gdLst/>
            <a:ahLst/>
            <a:cxnLst/>
            <a:rect l="l" t="t" r="r" b="b"/>
            <a:pathLst>
              <a:path w="1304" h="477" extrusionOk="0">
                <a:moveTo>
                  <a:pt x="652" y="477"/>
                </a:moveTo>
                <a:cubicBezTo>
                  <a:pt x="1003" y="477"/>
                  <a:pt x="1304" y="351"/>
                  <a:pt x="1304" y="226"/>
                </a:cubicBezTo>
                <a:cubicBezTo>
                  <a:pt x="1304" y="101"/>
                  <a:pt x="1003" y="0"/>
                  <a:pt x="652" y="0"/>
                </a:cubicBezTo>
                <a:cubicBezTo>
                  <a:pt x="301" y="0"/>
                  <a:pt x="1" y="101"/>
                  <a:pt x="1" y="226"/>
                </a:cubicBezTo>
                <a:cubicBezTo>
                  <a:pt x="1" y="351"/>
                  <a:pt x="301" y="477"/>
                  <a:pt x="652" y="477"/>
                </a:cubicBezTo>
                <a:lnTo>
                  <a:pt x="652" y="477"/>
                </a:lnTo>
                <a:close/>
              </a:path>
            </a:pathLst>
          </a:custGeom>
          <a:solidFill>
            <a:srgbClr val="6B4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6560;p127">
            <a:extLst>
              <a:ext uri="{FF2B5EF4-FFF2-40B4-BE49-F238E27FC236}">
                <a16:creationId xmlns:a16="http://schemas.microsoft.com/office/drawing/2014/main" id="{74B7DEE9-419A-B364-5B8B-76434D21113B}"/>
              </a:ext>
            </a:extLst>
          </p:cNvPr>
          <p:cNvSpPr/>
          <p:nvPr/>
        </p:nvSpPr>
        <p:spPr>
          <a:xfrm>
            <a:off x="7966769" y="4148407"/>
            <a:ext cx="557858" cy="378287"/>
          </a:xfrm>
          <a:custGeom>
            <a:avLst/>
            <a:gdLst/>
            <a:ahLst/>
            <a:cxnLst/>
            <a:rect l="l" t="t" r="r" b="b"/>
            <a:pathLst>
              <a:path w="31380" h="21279" extrusionOk="0">
                <a:moveTo>
                  <a:pt x="29525" y="20677"/>
                </a:moveTo>
                <a:cubicBezTo>
                  <a:pt x="30151" y="15915"/>
                  <a:pt x="30803" y="10477"/>
                  <a:pt x="31379" y="5289"/>
                </a:cubicBezTo>
                <a:cubicBezTo>
                  <a:pt x="28422" y="5915"/>
                  <a:pt x="25289" y="6241"/>
                  <a:pt x="22006" y="6241"/>
                </a:cubicBezTo>
                <a:cubicBezTo>
                  <a:pt x="13259" y="6241"/>
                  <a:pt x="5414" y="3835"/>
                  <a:pt x="1" y="0"/>
                </a:cubicBezTo>
                <a:cubicBezTo>
                  <a:pt x="552" y="5113"/>
                  <a:pt x="1204" y="10903"/>
                  <a:pt x="1880" y="16241"/>
                </a:cubicBezTo>
                <a:cubicBezTo>
                  <a:pt x="7143" y="19374"/>
                  <a:pt x="14236" y="21279"/>
                  <a:pt x="22006" y="21279"/>
                </a:cubicBezTo>
                <a:cubicBezTo>
                  <a:pt x="24612" y="21279"/>
                  <a:pt x="27119" y="21078"/>
                  <a:pt x="29525" y="20677"/>
                </a:cubicBezTo>
                <a:lnTo>
                  <a:pt x="29525" y="20677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6561;p127">
            <a:extLst>
              <a:ext uri="{FF2B5EF4-FFF2-40B4-BE49-F238E27FC236}">
                <a16:creationId xmlns:a16="http://schemas.microsoft.com/office/drawing/2014/main" id="{CEE7E735-7A47-1F28-D32D-7D4B7268A02B}"/>
              </a:ext>
            </a:extLst>
          </p:cNvPr>
          <p:cNvSpPr/>
          <p:nvPr/>
        </p:nvSpPr>
        <p:spPr>
          <a:xfrm>
            <a:off x="7981915" y="4282959"/>
            <a:ext cx="530232" cy="155962"/>
          </a:xfrm>
          <a:custGeom>
            <a:avLst/>
            <a:gdLst/>
            <a:ahLst/>
            <a:cxnLst/>
            <a:rect l="l" t="t" r="r" b="b"/>
            <a:pathLst>
              <a:path w="29826" h="8773" extrusionOk="0">
                <a:moveTo>
                  <a:pt x="6191" y="2356"/>
                </a:moveTo>
                <a:cubicBezTo>
                  <a:pt x="7269" y="2356"/>
                  <a:pt x="8121" y="3208"/>
                  <a:pt x="8121" y="4286"/>
                </a:cubicBezTo>
                <a:cubicBezTo>
                  <a:pt x="8121" y="5339"/>
                  <a:pt x="7269" y="6216"/>
                  <a:pt x="6191" y="6216"/>
                </a:cubicBezTo>
                <a:cubicBezTo>
                  <a:pt x="5139" y="6216"/>
                  <a:pt x="4261" y="5339"/>
                  <a:pt x="4261" y="4286"/>
                </a:cubicBezTo>
                <a:cubicBezTo>
                  <a:pt x="4261" y="3208"/>
                  <a:pt x="5139" y="2356"/>
                  <a:pt x="6191" y="2356"/>
                </a:cubicBezTo>
                <a:close/>
                <a:moveTo>
                  <a:pt x="13735" y="4261"/>
                </a:moveTo>
                <a:cubicBezTo>
                  <a:pt x="14813" y="4261"/>
                  <a:pt x="15665" y="5113"/>
                  <a:pt x="15665" y="6191"/>
                </a:cubicBezTo>
                <a:cubicBezTo>
                  <a:pt x="15665" y="7244"/>
                  <a:pt x="14813" y="8121"/>
                  <a:pt x="13735" y="8121"/>
                </a:cubicBezTo>
                <a:cubicBezTo>
                  <a:pt x="12683" y="8121"/>
                  <a:pt x="11805" y="7244"/>
                  <a:pt x="11805" y="6191"/>
                </a:cubicBezTo>
                <a:cubicBezTo>
                  <a:pt x="11805" y="5113"/>
                  <a:pt x="12683" y="4261"/>
                  <a:pt x="13735" y="4261"/>
                </a:cubicBezTo>
                <a:close/>
                <a:moveTo>
                  <a:pt x="21630" y="4913"/>
                </a:moveTo>
                <a:cubicBezTo>
                  <a:pt x="22683" y="4913"/>
                  <a:pt x="23560" y="5765"/>
                  <a:pt x="23560" y="6843"/>
                </a:cubicBezTo>
                <a:cubicBezTo>
                  <a:pt x="23560" y="7895"/>
                  <a:pt x="22683" y="8772"/>
                  <a:pt x="21630" y="8772"/>
                </a:cubicBezTo>
                <a:cubicBezTo>
                  <a:pt x="20577" y="8772"/>
                  <a:pt x="19700" y="7895"/>
                  <a:pt x="19700" y="6843"/>
                </a:cubicBezTo>
                <a:cubicBezTo>
                  <a:pt x="19700" y="5765"/>
                  <a:pt x="20577" y="4913"/>
                  <a:pt x="21630" y="4913"/>
                </a:cubicBezTo>
                <a:close/>
                <a:moveTo>
                  <a:pt x="1" y="25"/>
                </a:moveTo>
                <a:cubicBezTo>
                  <a:pt x="151" y="1279"/>
                  <a:pt x="276" y="2557"/>
                  <a:pt x="452" y="3835"/>
                </a:cubicBezTo>
                <a:cubicBezTo>
                  <a:pt x="1404" y="3735"/>
                  <a:pt x="2181" y="2933"/>
                  <a:pt x="2181" y="1930"/>
                </a:cubicBezTo>
                <a:cubicBezTo>
                  <a:pt x="2181" y="853"/>
                  <a:pt x="1329" y="0"/>
                  <a:pt x="251" y="0"/>
                </a:cubicBezTo>
                <a:cubicBezTo>
                  <a:pt x="176" y="0"/>
                  <a:pt x="76" y="0"/>
                  <a:pt x="1" y="25"/>
                </a:cubicBezTo>
                <a:close/>
                <a:moveTo>
                  <a:pt x="29374" y="7569"/>
                </a:moveTo>
                <a:cubicBezTo>
                  <a:pt x="29525" y="6341"/>
                  <a:pt x="29675" y="5113"/>
                  <a:pt x="29825" y="3860"/>
                </a:cubicBezTo>
                <a:cubicBezTo>
                  <a:pt x="29600" y="3785"/>
                  <a:pt x="29374" y="3735"/>
                  <a:pt x="29124" y="3735"/>
                </a:cubicBezTo>
                <a:cubicBezTo>
                  <a:pt x="28071" y="3735"/>
                  <a:pt x="27194" y="4612"/>
                  <a:pt x="27194" y="5665"/>
                </a:cubicBezTo>
                <a:cubicBezTo>
                  <a:pt x="27194" y="6742"/>
                  <a:pt x="28071" y="7594"/>
                  <a:pt x="29124" y="7594"/>
                </a:cubicBezTo>
                <a:cubicBezTo>
                  <a:pt x="29224" y="7594"/>
                  <a:pt x="29299" y="7594"/>
                  <a:pt x="29374" y="7569"/>
                </a:cubicBezTo>
                <a:lnTo>
                  <a:pt x="29374" y="7569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6562;p127">
            <a:extLst>
              <a:ext uri="{FF2B5EF4-FFF2-40B4-BE49-F238E27FC236}">
                <a16:creationId xmlns:a16="http://schemas.microsoft.com/office/drawing/2014/main" id="{984DDDFB-DDDE-DC5D-2091-34D6572A3E45}"/>
              </a:ext>
            </a:extLst>
          </p:cNvPr>
          <p:cNvSpPr/>
          <p:nvPr/>
        </p:nvSpPr>
        <p:spPr>
          <a:xfrm>
            <a:off x="7997061" y="4417954"/>
            <a:ext cx="497699" cy="112745"/>
          </a:xfrm>
          <a:custGeom>
            <a:avLst/>
            <a:gdLst/>
            <a:ahLst/>
            <a:cxnLst/>
            <a:rect l="l" t="t" r="r" b="b"/>
            <a:pathLst>
              <a:path w="27996" h="6342" extrusionOk="0">
                <a:moveTo>
                  <a:pt x="27821" y="5715"/>
                </a:moveTo>
                <a:cubicBezTo>
                  <a:pt x="27896" y="5314"/>
                  <a:pt x="27946" y="4913"/>
                  <a:pt x="27996" y="4487"/>
                </a:cubicBezTo>
                <a:cubicBezTo>
                  <a:pt x="25540" y="4913"/>
                  <a:pt x="22958" y="5138"/>
                  <a:pt x="20302" y="5138"/>
                </a:cubicBezTo>
                <a:cubicBezTo>
                  <a:pt x="12432" y="5138"/>
                  <a:pt x="5289" y="3183"/>
                  <a:pt x="1" y="0"/>
                </a:cubicBezTo>
                <a:cubicBezTo>
                  <a:pt x="51" y="427"/>
                  <a:pt x="101" y="878"/>
                  <a:pt x="176" y="1304"/>
                </a:cubicBezTo>
                <a:cubicBezTo>
                  <a:pt x="5439" y="4437"/>
                  <a:pt x="12532" y="6341"/>
                  <a:pt x="20302" y="6341"/>
                </a:cubicBezTo>
                <a:cubicBezTo>
                  <a:pt x="22908" y="6341"/>
                  <a:pt x="25415" y="6116"/>
                  <a:pt x="27821" y="5715"/>
                </a:cubicBezTo>
                <a:lnTo>
                  <a:pt x="27821" y="5715"/>
                </a:lnTo>
              </a:path>
            </a:pathLst>
          </a:custGeom>
          <a:solidFill>
            <a:srgbClr val="3688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6563;p127">
            <a:extLst>
              <a:ext uri="{FF2B5EF4-FFF2-40B4-BE49-F238E27FC236}">
                <a16:creationId xmlns:a16="http://schemas.microsoft.com/office/drawing/2014/main" id="{419B8B27-501E-A61B-3575-3C5D77A03B7A}"/>
              </a:ext>
            </a:extLst>
          </p:cNvPr>
          <p:cNvSpPr/>
          <p:nvPr/>
        </p:nvSpPr>
        <p:spPr>
          <a:xfrm>
            <a:off x="7966769" y="4141723"/>
            <a:ext cx="557858" cy="135020"/>
          </a:xfrm>
          <a:custGeom>
            <a:avLst/>
            <a:gdLst/>
            <a:ahLst/>
            <a:cxnLst/>
            <a:rect l="l" t="t" r="r" b="b"/>
            <a:pathLst>
              <a:path w="31380" h="7595" extrusionOk="0">
                <a:moveTo>
                  <a:pt x="31204" y="6742"/>
                </a:moveTo>
                <a:lnTo>
                  <a:pt x="31379" y="5289"/>
                </a:lnTo>
                <a:cubicBezTo>
                  <a:pt x="28422" y="5915"/>
                  <a:pt x="25289" y="6266"/>
                  <a:pt x="22006" y="6266"/>
                </a:cubicBezTo>
                <a:cubicBezTo>
                  <a:pt x="13259" y="6266"/>
                  <a:pt x="5414" y="3860"/>
                  <a:pt x="1" y="1"/>
                </a:cubicBezTo>
                <a:lnTo>
                  <a:pt x="176" y="1680"/>
                </a:lnTo>
                <a:cubicBezTo>
                  <a:pt x="5765" y="5339"/>
                  <a:pt x="13560" y="7595"/>
                  <a:pt x="22181" y="7595"/>
                </a:cubicBezTo>
                <a:cubicBezTo>
                  <a:pt x="25339" y="7595"/>
                  <a:pt x="28372" y="7319"/>
                  <a:pt x="31204" y="6742"/>
                </a:cubicBezTo>
                <a:lnTo>
                  <a:pt x="31204" y="6742"/>
                </a:lnTo>
              </a:path>
            </a:pathLst>
          </a:custGeom>
          <a:solidFill>
            <a:srgbClr val="3688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6564;p127">
            <a:extLst>
              <a:ext uri="{FF2B5EF4-FFF2-40B4-BE49-F238E27FC236}">
                <a16:creationId xmlns:a16="http://schemas.microsoft.com/office/drawing/2014/main" id="{616038A1-6E56-4E26-8DD8-2F299DC4F343}"/>
              </a:ext>
            </a:extLst>
          </p:cNvPr>
          <p:cNvSpPr/>
          <p:nvPr/>
        </p:nvSpPr>
        <p:spPr>
          <a:xfrm>
            <a:off x="8206914" y="3438232"/>
            <a:ext cx="77990" cy="263783"/>
          </a:xfrm>
          <a:custGeom>
            <a:avLst/>
            <a:gdLst/>
            <a:ahLst/>
            <a:cxnLst/>
            <a:rect l="l" t="t" r="r" b="b"/>
            <a:pathLst>
              <a:path w="4387" h="14838" extrusionOk="0">
                <a:moveTo>
                  <a:pt x="1078" y="0"/>
                </a:moveTo>
                <a:cubicBezTo>
                  <a:pt x="1554" y="452"/>
                  <a:pt x="3208" y="2256"/>
                  <a:pt x="2707" y="4662"/>
                </a:cubicBezTo>
                <a:cubicBezTo>
                  <a:pt x="2131" y="7469"/>
                  <a:pt x="251" y="7244"/>
                  <a:pt x="101" y="9975"/>
                </a:cubicBezTo>
                <a:cubicBezTo>
                  <a:pt x="0" y="12281"/>
                  <a:pt x="2005" y="13960"/>
                  <a:pt x="2858" y="14838"/>
                </a:cubicBezTo>
                <a:cubicBezTo>
                  <a:pt x="2106" y="13534"/>
                  <a:pt x="1229" y="11705"/>
                  <a:pt x="1329" y="10000"/>
                </a:cubicBezTo>
                <a:cubicBezTo>
                  <a:pt x="1454" y="7244"/>
                  <a:pt x="3334" y="7469"/>
                  <a:pt x="3935" y="4662"/>
                </a:cubicBezTo>
                <a:cubicBezTo>
                  <a:pt x="4386" y="2457"/>
                  <a:pt x="2081" y="677"/>
                  <a:pt x="1078" y="0"/>
                </a:cubicBezTo>
                <a:lnTo>
                  <a:pt x="10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6565;p127">
            <a:extLst>
              <a:ext uri="{FF2B5EF4-FFF2-40B4-BE49-F238E27FC236}">
                <a16:creationId xmlns:a16="http://schemas.microsoft.com/office/drawing/2014/main" id="{71029945-19BD-28A4-A55D-056860C5EBAC}"/>
              </a:ext>
            </a:extLst>
          </p:cNvPr>
          <p:cNvSpPr/>
          <p:nvPr/>
        </p:nvSpPr>
        <p:spPr>
          <a:xfrm>
            <a:off x="8137407" y="3578134"/>
            <a:ext cx="77545" cy="173775"/>
          </a:xfrm>
          <a:custGeom>
            <a:avLst/>
            <a:gdLst/>
            <a:ahLst/>
            <a:cxnLst/>
            <a:rect l="l" t="t" r="r" b="b"/>
            <a:pathLst>
              <a:path w="4362" h="9775" extrusionOk="0">
                <a:moveTo>
                  <a:pt x="1" y="0"/>
                </a:moveTo>
                <a:cubicBezTo>
                  <a:pt x="427" y="251"/>
                  <a:pt x="1930" y="1278"/>
                  <a:pt x="2106" y="2958"/>
                </a:cubicBezTo>
                <a:cubicBezTo>
                  <a:pt x="2306" y="4912"/>
                  <a:pt x="978" y="4963"/>
                  <a:pt x="1479" y="6817"/>
                </a:cubicBezTo>
                <a:cubicBezTo>
                  <a:pt x="1905" y="8396"/>
                  <a:pt x="3610" y="9273"/>
                  <a:pt x="4362" y="9775"/>
                </a:cubicBezTo>
                <a:cubicBezTo>
                  <a:pt x="3585" y="8998"/>
                  <a:pt x="2607" y="7845"/>
                  <a:pt x="2306" y="6692"/>
                </a:cubicBezTo>
                <a:cubicBezTo>
                  <a:pt x="1805" y="4837"/>
                  <a:pt x="3133" y="4787"/>
                  <a:pt x="2908" y="2832"/>
                </a:cubicBezTo>
                <a:cubicBezTo>
                  <a:pt x="2758" y="1278"/>
                  <a:pt x="828" y="326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6566;p127">
            <a:extLst>
              <a:ext uri="{FF2B5EF4-FFF2-40B4-BE49-F238E27FC236}">
                <a16:creationId xmlns:a16="http://schemas.microsoft.com/office/drawing/2014/main" id="{B54480B2-29AD-C436-C494-60AB49D9DE37}"/>
              </a:ext>
            </a:extLst>
          </p:cNvPr>
          <p:cNvSpPr/>
          <p:nvPr/>
        </p:nvSpPr>
        <p:spPr>
          <a:xfrm>
            <a:off x="8280420" y="3510849"/>
            <a:ext cx="78879" cy="243730"/>
          </a:xfrm>
          <a:custGeom>
            <a:avLst/>
            <a:gdLst/>
            <a:ahLst/>
            <a:cxnLst/>
            <a:rect l="l" t="t" r="r" b="b"/>
            <a:pathLst>
              <a:path w="4437" h="13710" extrusionOk="0">
                <a:moveTo>
                  <a:pt x="4437" y="1"/>
                </a:moveTo>
                <a:cubicBezTo>
                  <a:pt x="3911" y="377"/>
                  <a:pt x="2006" y="1880"/>
                  <a:pt x="2031" y="4186"/>
                </a:cubicBezTo>
                <a:cubicBezTo>
                  <a:pt x="2056" y="6893"/>
                  <a:pt x="3860" y="6868"/>
                  <a:pt x="3485" y="9424"/>
                </a:cubicBezTo>
                <a:cubicBezTo>
                  <a:pt x="3159" y="11580"/>
                  <a:pt x="953" y="12958"/>
                  <a:pt x="1" y="13710"/>
                </a:cubicBezTo>
                <a:cubicBezTo>
                  <a:pt x="928" y="12557"/>
                  <a:pt x="2106" y="10928"/>
                  <a:pt x="2332" y="9324"/>
                </a:cubicBezTo>
                <a:cubicBezTo>
                  <a:pt x="2733" y="6743"/>
                  <a:pt x="928" y="6768"/>
                  <a:pt x="903" y="4086"/>
                </a:cubicBezTo>
                <a:cubicBezTo>
                  <a:pt x="878" y="1981"/>
                  <a:pt x="3384" y="527"/>
                  <a:pt x="4437" y="1"/>
                </a:cubicBezTo>
                <a:lnTo>
                  <a:pt x="4437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6567;p127">
            <a:extLst>
              <a:ext uri="{FF2B5EF4-FFF2-40B4-BE49-F238E27FC236}">
                <a16:creationId xmlns:a16="http://schemas.microsoft.com/office/drawing/2014/main" id="{5CC11645-BF12-EF47-94AF-D1AF70BA36D2}"/>
              </a:ext>
            </a:extLst>
          </p:cNvPr>
          <p:cNvSpPr/>
          <p:nvPr/>
        </p:nvSpPr>
        <p:spPr>
          <a:xfrm>
            <a:off x="8113800" y="3682376"/>
            <a:ext cx="59270" cy="74879"/>
          </a:xfrm>
          <a:custGeom>
            <a:avLst/>
            <a:gdLst/>
            <a:ahLst/>
            <a:cxnLst/>
            <a:rect l="l" t="t" r="r" b="b"/>
            <a:pathLst>
              <a:path w="3334" h="4212" extrusionOk="0">
                <a:moveTo>
                  <a:pt x="3334" y="4211"/>
                </a:moveTo>
                <a:cubicBezTo>
                  <a:pt x="3334" y="4211"/>
                  <a:pt x="1579" y="3284"/>
                  <a:pt x="1253" y="2131"/>
                </a:cubicBezTo>
                <a:cubicBezTo>
                  <a:pt x="903" y="1003"/>
                  <a:pt x="1078" y="1"/>
                  <a:pt x="1078" y="1"/>
                </a:cubicBezTo>
                <a:cubicBezTo>
                  <a:pt x="1078" y="1"/>
                  <a:pt x="0" y="1981"/>
                  <a:pt x="527" y="3058"/>
                </a:cubicBezTo>
                <a:cubicBezTo>
                  <a:pt x="1028" y="4111"/>
                  <a:pt x="3334" y="4211"/>
                  <a:pt x="3334" y="4211"/>
                </a:cubicBezTo>
                <a:lnTo>
                  <a:pt x="3334" y="42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6568;p127">
            <a:extLst>
              <a:ext uri="{FF2B5EF4-FFF2-40B4-BE49-F238E27FC236}">
                <a16:creationId xmlns:a16="http://schemas.microsoft.com/office/drawing/2014/main" id="{141C59F6-5202-3068-E17F-0470753FFE25}"/>
              </a:ext>
            </a:extLst>
          </p:cNvPr>
          <p:cNvSpPr/>
          <p:nvPr/>
        </p:nvSpPr>
        <p:spPr>
          <a:xfrm>
            <a:off x="8328541" y="3668119"/>
            <a:ext cx="59270" cy="74434"/>
          </a:xfrm>
          <a:custGeom>
            <a:avLst/>
            <a:gdLst/>
            <a:ahLst/>
            <a:cxnLst/>
            <a:rect l="l" t="t" r="r" b="b"/>
            <a:pathLst>
              <a:path w="3334" h="4187" extrusionOk="0">
                <a:moveTo>
                  <a:pt x="1" y="4186"/>
                </a:moveTo>
                <a:cubicBezTo>
                  <a:pt x="1" y="4186"/>
                  <a:pt x="1755" y="3259"/>
                  <a:pt x="2081" y="2131"/>
                </a:cubicBezTo>
                <a:cubicBezTo>
                  <a:pt x="2432" y="978"/>
                  <a:pt x="2256" y="1"/>
                  <a:pt x="2256" y="1"/>
                </a:cubicBezTo>
                <a:cubicBezTo>
                  <a:pt x="2256" y="1"/>
                  <a:pt x="3334" y="1981"/>
                  <a:pt x="2833" y="3058"/>
                </a:cubicBezTo>
                <a:cubicBezTo>
                  <a:pt x="2331" y="4111"/>
                  <a:pt x="1" y="4186"/>
                  <a:pt x="1" y="4186"/>
                </a:cubicBezTo>
                <a:lnTo>
                  <a:pt x="1" y="41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26569;p127">
            <a:extLst>
              <a:ext uri="{FF2B5EF4-FFF2-40B4-BE49-F238E27FC236}">
                <a16:creationId xmlns:a16="http://schemas.microsoft.com/office/drawing/2014/main" id="{C03F4E16-28F2-E958-2D98-0211FBD88CFB}"/>
              </a:ext>
            </a:extLst>
          </p:cNvPr>
          <p:cNvGrpSpPr/>
          <p:nvPr/>
        </p:nvGrpSpPr>
        <p:grpSpPr>
          <a:xfrm>
            <a:off x="7591603" y="492829"/>
            <a:ext cx="710202" cy="1362459"/>
            <a:chOff x="5541270" y="1158028"/>
            <a:chExt cx="710202" cy="1362459"/>
          </a:xfrm>
        </p:grpSpPr>
        <p:sp>
          <p:nvSpPr>
            <p:cNvPr id="48" name="Google Shape;26570;p127">
              <a:extLst>
                <a:ext uri="{FF2B5EF4-FFF2-40B4-BE49-F238E27FC236}">
                  <a16:creationId xmlns:a16="http://schemas.microsoft.com/office/drawing/2014/main" id="{B6F6A838-6BDA-D978-C812-D3CCF0949933}"/>
                </a:ext>
              </a:extLst>
            </p:cNvPr>
            <p:cNvSpPr/>
            <p:nvPr/>
          </p:nvSpPr>
          <p:spPr>
            <a:xfrm>
              <a:off x="5545714" y="1387488"/>
              <a:ext cx="334181" cy="380065"/>
            </a:xfrm>
            <a:custGeom>
              <a:avLst/>
              <a:gdLst/>
              <a:ahLst/>
              <a:cxnLst/>
              <a:rect l="l" t="t" r="r" b="b"/>
              <a:pathLst>
                <a:path w="18798" h="21379" extrusionOk="0">
                  <a:moveTo>
                    <a:pt x="1" y="2782"/>
                  </a:moveTo>
                  <a:lnTo>
                    <a:pt x="3359" y="0"/>
                  </a:lnTo>
                  <a:lnTo>
                    <a:pt x="18798" y="18597"/>
                  </a:lnTo>
                  <a:lnTo>
                    <a:pt x="15439" y="21379"/>
                  </a:lnTo>
                  <a:lnTo>
                    <a:pt x="1" y="27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571;p127">
              <a:extLst>
                <a:ext uri="{FF2B5EF4-FFF2-40B4-BE49-F238E27FC236}">
                  <a16:creationId xmlns:a16="http://schemas.microsoft.com/office/drawing/2014/main" id="{07A1E737-B1F4-B390-2802-0BBA6F1CE6C0}"/>
                </a:ext>
              </a:extLst>
            </p:cNvPr>
            <p:cNvSpPr/>
            <p:nvPr/>
          </p:nvSpPr>
          <p:spPr>
            <a:xfrm>
              <a:off x="5585818" y="1449422"/>
              <a:ext cx="75323" cy="40995"/>
            </a:xfrm>
            <a:custGeom>
              <a:avLst/>
              <a:gdLst/>
              <a:ahLst/>
              <a:cxnLst/>
              <a:rect l="l" t="t" r="r" b="b"/>
              <a:pathLst>
                <a:path w="4237" h="2306" extrusionOk="0">
                  <a:moveTo>
                    <a:pt x="3985" y="0"/>
                  </a:moveTo>
                  <a:lnTo>
                    <a:pt x="4236" y="276"/>
                  </a:lnTo>
                  <a:cubicBezTo>
                    <a:pt x="3760" y="677"/>
                    <a:pt x="3133" y="1103"/>
                    <a:pt x="2356" y="1479"/>
                  </a:cubicBezTo>
                  <a:cubicBezTo>
                    <a:pt x="1630" y="1855"/>
                    <a:pt x="878" y="2130"/>
                    <a:pt x="226" y="2306"/>
                  </a:cubicBezTo>
                  <a:lnTo>
                    <a:pt x="0" y="2030"/>
                  </a:lnTo>
                  <a:cubicBezTo>
                    <a:pt x="652" y="1855"/>
                    <a:pt x="1404" y="1579"/>
                    <a:pt x="2131" y="1203"/>
                  </a:cubicBezTo>
                  <a:cubicBezTo>
                    <a:pt x="2883" y="827"/>
                    <a:pt x="3534" y="401"/>
                    <a:pt x="3985" y="0"/>
                  </a:cubicBezTo>
                  <a:lnTo>
                    <a:pt x="39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572;p127">
              <a:extLst>
                <a:ext uri="{FF2B5EF4-FFF2-40B4-BE49-F238E27FC236}">
                  <a16:creationId xmlns:a16="http://schemas.microsoft.com/office/drawing/2014/main" id="{A646BE3B-78BB-17CE-7E5C-04782C0B40CD}"/>
                </a:ext>
              </a:extLst>
            </p:cNvPr>
            <p:cNvSpPr/>
            <p:nvPr/>
          </p:nvSpPr>
          <p:spPr>
            <a:xfrm>
              <a:off x="5541270" y="1382582"/>
              <a:ext cx="69972" cy="61955"/>
            </a:xfrm>
            <a:custGeom>
              <a:avLst/>
              <a:gdLst/>
              <a:ahLst/>
              <a:cxnLst/>
              <a:rect l="l" t="t" r="r" b="b"/>
              <a:pathLst>
                <a:path w="3936" h="3485" extrusionOk="0">
                  <a:moveTo>
                    <a:pt x="1504" y="1179"/>
                  </a:moveTo>
                  <a:cubicBezTo>
                    <a:pt x="2456" y="377"/>
                    <a:pt x="3409" y="1"/>
                    <a:pt x="3684" y="326"/>
                  </a:cubicBezTo>
                  <a:cubicBezTo>
                    <a:pt x="3935" y="627"/>
                    <a:pt x="3384" y="1529"/>
                    <a:pt x="2431" y="2306"/>
                  </a:cubicBezTo>
                  <a:cubicBezTo>
                    <a:pt x="1504" y="3083"/>
                    <a:pt x="527" y="3484"/>
                    <a:pt x="251" y="3159"/>
                  </a:cubicBezTo>
                  <a:cubicBezTo>
                    <a:pt x="0" y="2858"/>
                    <a:pt x="552" y="1955"/>
                    <a:pt x="1504" y="1179"/>
                  </a:cubicBezTo>
                  <a:lnTo>
                    <a:pt x="1504" y="1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573;p127">
              <a:extLst>
                <a:ext uri="{FF2B5EF4-FFF2-40B4-BE49-F238E27FC236}">
                  <a16:creationId xmlns:a16="http://schemas.microsoft.com/office/drawing/2014/main" id="{4F1E9D4D-BC28-F770-24DF-C9AD835F5197}"/>
                </a:ext>
              </a:extLst>
            </p:cNvPr>
            <p:cNvSpPr/>
            <p:nvPr/>
          </p:nvSpPr>
          <p:spPr>
            <a:xfrm>
              <a:off x="5638383" y="1512671"/>
              <a:ext cx="74879" cy="41013"/>
            </a:xfrm>
            <a:custGeom>
              <a:avLst/>
              <a:gdLst/>
              <a:ahLst/>
              <a:cxnLst/>
              <a:rect l="l" t="t" r="r" b="b"/>
              <a:pathLst>
                <a:path w="4212" h="2307" extrusionOk="0">
                  <a:moveTo>
                    <a:pt x="3986" y="1"/>
                  </a:moveTo>
                  <a:lnTo>
                    <a:pt x="4211" y="277"/>
                  </a:lnTo>
                  <a:cubicBezTo>
                    <a:pt x="3760" y="678"/>
                    <a:pt x="3109" y="1104"/>
                    <a:pt x="2382" y="1480"/>
                  </a:cubicBezTo>
                  <a:cubicBezTo>
                    <a:pt x="1630" y="1856"/>
                    <a:pt x="878" y="2131"/>
                    <a:pt x="226" y="2307"/>
                  </a:cubicBezTo>
                  <a:lnTo>
                    <a:pt x="1" y="2031"/>
                  </a:lnTo>
                  <a:cubicBezTo>
                    <a:pt x="653" y="1856"/>
                    <a:pt x="1379" y="1580"/>
                    <a:pt x="2131" y="1204"/>
                  </a:cubicBezTo>
                  <a:cubicBezTo>
                    <a:pt x="2883" y="803"/>
                    <a:pt x="3510" y="402"/>
                    <a:pt x="3986" y="1"/>
                  </a:cubicBezTo>
                  <a:lnTo>
                    <a:pt x="398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574;p127">
              <a:extLst>
                <a:ext uri="{FF2B5EF4-FFF2-40B4-BE49-F238E27FC236}">
                  <a16:creationId xmlns:a16="http://schemas.microsoft.com/office/drawing/2014/main" id="{96BA2412-4D8D-0C24-2C37-E097D1FF3C20}"/>
                </a:ext>
              </a:extLst>
            </p:cNvPr>
            <p:cNvSpPr/>
            <p:nvPr/>
          </p:nvSpPr>
          <p:spPr>
            <a:xfrm>
              <a:off x="5690967" y="1575938"/>
              <a:ext cx="74861" cy="41013"/>
            </a:xfrm>
            <a:custGeom>
              <a:avLst/>
              <a:gdLst/>
              <a:ahLst/>
              <a:cxnLst/>
              <a:rect l="l" t="t" r="r" b="b"/>
              <a:pathLst>
                <a:path w="4211" h="2307" extrusionOk="0">
                  <a:moveTo>
                    <a:pt x="3985" y="1"/>
                  </a:moveTo>
                  <a:lnTo>
                    <a:pt x="4211" y="277"/>
                  </a:lnTo>
                  <a:cubicBezTo>
                    <a:pt x="3760" y="678"/>
                    <a:pt x="3108" y="1104"/>
                    <a:pt x="2356" y="1480"/>
                  </a:cubicBezTo>
                  <a:cubicBezTo>
                    <a:pt x="1629" y="1855"/>
                    <a:pt x="877" y="2156"/>
                    <a:pt x="226" y="2307"/>
                  </a:cubicBezTo>
                  <a:lnTo>
                    <a:pt x="0" y="2031"/>
                  </a:lnTo>
                  <a:cubicBezTo>
                    <a:pt x="652" y="1855"/>
                    <a:pt x="1379" y="1580"/>
                    <a:pt x="2131" y="1204"/>
                  </a:cubicBezTo>
                  <a:cubicBezTo>
                    <a:pt x="2883" y="828"/>
                    <a:pt x="3509" y="402"/>
                    <a:pt x="3985" y="1"/>
                  </a:cubicBezTo>
                  <a:lnTo>
                    <a:pt x="3985" y="1"/>
                  </a:lnTo>
                  <a:close/>
                </a:path>
              </a:pathLst>
            </a:custGeom>
            <a:solidFill>
              <a:srgbClr val="291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575;p127">
              <a:extLst>
                <a:ext uri="{FF2B5EF4-FFF2-40B4-BE49-F238E27FC236}">
                  <a16:creationId xmlns:a16="http://schemas.microsoft.com/office/drawing/2014/main" id="{AFD3F27D-6DFD-6DAE-2B42-02B4E053514F}"/>
                </a:ext>
              </a:extLst>
            </p:cNvPr>
            <p:cNvSpPr/>
            <p:nvPr/>
          </p:nvSpPr>
          <p:spPr>
            <a:xfrm>
              <a:off x="5743532" y="1639205"/>
              <a:ext cx="74879" cy="41013"/>
            </a:xfrm>
            <a:custGeom>
              <a:avLst/>
              <a:gdLst/>
              <a:ahLst/>
              <a:cxnLst/>
              <a:rect l="l" t="t" r="r" b="b"/>
              <a:pathLst>
                <a:path w="4212" h="2307" extrusionOk="0">
                  <a:moveTo>
                    <a:pt x="3986" y="1"/>
                  </a:moveTo>
                  <a:lnTo>
                    <a:pt x="4211" y="276"/>
                  </a:lnTo>
                  <a:cubicBezTo>
                    <a:pt x="3760" y="677"/>
                    <a:pt x="3108" y="1104"/>
                    <a:pt x="2357" y="1479"/>
                  </a:cubicBezTo>
                  <a:cubicBezTo>
                    <a:pt x="1605" y="1855"/>
                    <a:pt x="878" y="2156"/>
                    <a:pt x="226" y="2307"/>
                  </a:cubicBezTo>
                  <a:lnTo>
                    <a:pt x="1" y="2031"/>
                  </a:lnTo>
                  <a:cubicBezTo>
                    <a:pt x="652" y="1855"/>
                    <a:pt x="1404" y="1580"/>
                    <a:pt x="2131" y="1204"/>
                  </a:cubicBezTo>
                  <a:cubicBezTo>
                    <a:pt x="2883" y="828"/>
                    <a:pt x="3535" y="402"/>
                    <a:pt x="3986" y="1"/>
                  </a:cubicBezTo>
                  <a:lnTo>
                    <a:pt x="3986" y="1"/>
                  </a:lnTo>
                </a:path>
              </a:pathLst>
            </a:custGeom>
            <a:solidFill>
              <a:srgbClr val="291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576;p127">
              <a:extLst>
                <a:ext uri="{FF2B5EF4-FFF2-40B4-BE49-F238E27FC236}">
                  <a16:creationId xmlns:a16="http://schemas.microsoft.com/office/drawing/2014/main" id="{0E57F11E-58EB-90EC-80B9-371D9BB215C9}"/>
                </a:ext>
              </a:extLst>
            </p:cNvPr>
            <p:cNvSpPr/>
            <p:nvPr/>
          </p:nvSpPr>
          <p:spPr>
            <a:xfrm>
              <a:off x="5670026" y="1294375"/>
              <a:ext cx="188921" cy="435318"/>
            </a:xfrm>
            <a:custGeom>
              <a:avLst/>
              <a:gdLst/>
              <a:ahLst/>
              <a:cxnLst/>
              <a:rect l="l" t="t" r="r" b="b"/>
              <a:pathLst>
                <a:path w="10627" h="24487" extrusionOk="0">
                  <a:moveTo>
                    <a:pt x="0" y="1178"/>
                  </a:moveTo>
                  <a:lnTo>
                    <a:pt x="4211" y="0"/>
                  </a:lnTo>
                  <a:lnTo>
                    <a:pt x="10627" y="23334"/>
                  </a:lnTo>
                  <a:lnTo>
                    <a:pt x="6416" y="24487"/>
                  </a:lnTo>
                  <a:lnTo>
                    <a:pt x="0" y="11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77;p127">
              <a:extLst>
                <a:ext uri="{FF2B5EF4-FFF2-40B4-BE49-F238E27FC236}">
                  <a16:creationId xmlns:a16="http://schemas.microsoft.com/office/drawing/2014/main" id="{8D352ED8-17C3-FBC2-0380-CBB00A9BF262}"/>
                </a:ext>
              </a:extLst>
            </p:cNvPr>
            <p:cNvSpPr/>
            <p:nvPr/>
          </p:nvSpPr>
          <p:spPr>
            <a:xfrm>
              <a:off x="5686505" y="1371898"/>
              <a:ext cx="81563" cy="12924"/>
            </a:xfrm>
            <a:custGeom>
              <a:avLst/>
              <a:gdLst/>
              <a:ahLst/>
              <a:cxnLst/>
              <a:rect l="l" t="t" r="r" b="b"/>
              <a:pathLst>
                <a:path w="4588" h="727" extrusionOk="0">
                  <a:moveTo>
                    <a:pt x="4487" y="0"/>
                  </a:moveTo>
                  <a:lnTo>
                    <a:pt x="4587" y="351"/>
                  </a:lnTo>
                  <a:cubicBezTo>
                    <a:pt x="3986" y="526"/>
                    <a:pt x="3234" y="652"/>
                    <a:pt x="2382" y="702"/>
                  </a:cubicBezTo>
                  <a:cubicBezTo>
                    <a:pt x="1555" y="727"/>
                    <a:pt x="753" y="677"/>
                    <a:pt x="101" y="577"/>
                  </a:cubicBezTo>
                  <a:lnTo>
                    <a:pt x="1" y="226"/>
                  </a:lnTo>
                  <a:cubicBezTo>
                    <a:pt x="677" y="326"/>
                    <a:pt x="1454" y="376"/>
                    <a:pt x="2281" y="326"/>
                  </a:cubicBezTo>
                  <a:cubicBezTo>
                    <a:pt x="3134" y="301"/>
                    <a:pt x="3885" y="176"/>
                    <a:pt x="4487" y="0"/>
                  </a:cubicBezTo>
                  <a:lnTo>
                    <a:pt x="4487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578;p127">
              <a:extLst>
                <a:ext uri="{FF2B5EF4-FFF2-40B4-BE49-F238E27FC236}">
                  <a16:creationId xmlns:a16="http://schemas.microsoft.com/office/drawing/2014/main" id="{5CCAEAEF-D478-CA12-1F44-74699872C8AD}"/>
                </a:ext>
              </a:extLst>
            </p:cNvPr>
            <p:cNvSpPr/>
            <p:nvPr/>
          </p:nvSpPr>
          <p:spPr>
            <a:xfrm>
              <a:off x="5667342" y="1288135"/>
              <a:ext cx="80230" cy="36551"/>
            </a:xfrm>
            <a:custGeom>
              <a:avLst/>
              <a:gdLst/>
              <a:ahLst/>
              <a:cxnLst/>
              <a:rect l="l" t="t" r="r" b="b"/>
              <a:pathLst>
                <a:path w="4513" h="2056" extrusionOk="0">
                  <a:moveTo>
                    <a:pt x="2056" y="326"/>
                  </a:moveTo>
                  <a:cubicBezTo>
                    <a:pt x="3234" y="0"/>
                    <a:pt x="4287" y="50"/>
                    <a:pt x="4387" y="426"/>
                  </a:cubicBezTo>
                  <a:cubicBezTo>
                    <a:pt x="4512" y="827"/>
                    <a:pt x="3635" y="1404"/>
                    <a:pt x="2457" y="1730"/>
                  </a:cubicBezTo>
                  <a:cubicBezTo>
                    <a:pt x="1279" y="2055"/>
                    <a:pt x="227" y="2005"/>
                    <a:pt x="101" y="1604"/>
                  </a:cubicBezTo>
                  <a:cubicBezTo>
                    <a:pt x="1" y="1228"/>
                    <a:pt x="878" y="652"/>
                    <a:pt x="2056" y="326"/>
                  </a:cubicBezTo>
                  <a:lnTo>
                    <a:pt x="2056" y="3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579;p127">
              <a:extLst>
                <a:ext uri="{FF2B5EF4-FFF2-40B4-BE49-F238E27FC236}">
                  <a16:creationId xmlns:a16="http://schemas.microsoft.com/office/drawing/2014/main" id="{F617806E-34F7-F83D-8A4D-C354DA8C035E}"/>
                </a:ext>
              </a:extLst>
            </p:cNvPr>
            <p:cNvSpPr/>
            <p:nvPr/>
          </p:nvSpPr>
          <p:spPr>
            <a:xfrm>
              <a:off x="5708334" y="1451200"/>
              <a:ext cx="81563" cy="12942"/>
            </a:xfrm>
            <a:custGeom>
              <a:avLst/>
              <a:gdLst/>
              <a:ahLst/>
              <a:cxnLst/>
              <a:rect l="l" t="t" r="r" b="b"/>
              <a:pathLst>
                <a:path w="4588" h="728" extrusionOk="0">
                  <a:moveTo>
                    <a:pt x="4487" y="0"/>
                  </a:moveTo>
                  <a:lnTo>
                    <a:pt x="4587" y="376"/>
                  </a:lnTo>
                  <a:cubicBezTo>
                    <a:pt x="3986" y="527"/>
                    <a:pt x="3234" y="652"/>
                    <a:pt x="2382" y="702"/>
                  </a:cubicBezTo>
                  <a:cubicBezTo>
                    <a:pt x="1555" y="727"/>
                    <a:pt x="778" y="677"/>
                    <a:pt x="101" y="577"/>
                  </a:cubicBezTo>
                  <a:lnTo>
                    <a:pt x="1" y="226"/>
                  </a:lnTo>
                  <a:cubicBezTo>
                    <a:pt x="677" y="326"/>
                    <a:pt x="1454" y="376"/>
                    <a:pt x="2307" y="351"/>
                  </a:cubicBezTo>
                  <a:cubicBezTo>
                    <a:pt x="3134" y="301"/>
                    <a:pt x="3885" y="176"/>
                    <a:pt x="4487" y="0"/>
                  </a:cubicBezTo>
                  <a:lnTo>
                    <a:pt x="4487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580;p127">
              <a:extLst>
                <a:ext uri="{FF2B5EF4-FFF2-40B4-BE49-F238E27FC236}">
                  <a16:creationId xmlns:a16="http://schemas.microsoft.com/office/drawing/2014/main" id="{CBF3B37D-FB4E-C2D3-F850-B6F73EB6BFBD}"/>
                </a:ext>
              </a:extLst>
            </p:cNvPr>
            <p:cNvSpPr/>
            <p:nvPr/>
          </p:nvSpPr>
          <p:spPr>
            <a:xfrm>
              <a:off x="5730164" y="1530501"/>
              <a:ext cx="81563" cy="12942"/>
            </a:xfrm>
            <a:custGeom>
              <a:avLst/>
              <a:gdLst/>
              <a:ahLst/>
              <a:cxnLst/>
              <a:rect l="l" t="t" r="r" b="b"/>
              <a:pathLst>
                <a:path w="4588" h="728" extrusionOk="0">
                  <a:moveTo>
                    <a:pt x="4487" y="0"/>
                  </a:moveTo>
                  <a:lnTo>
                    <a:pt x="4587" y="351"/>
                  </a:lnTo>
                  <a:cubicBezTo>
                    <a:pt x="3986" y="527"/>
                    <a:pt x="3234" y="652"/>
                    <a:pt x="2382" y="702"/>
                  </a:cubicBezTo>
                  <a:cubicBezTo>
                    <a:pt x="1555" y="727"/>
                    <a:pt x="778" y="677"/>
                    <a:pt x="101" y="577"/>
                  </a:cubicBezTo>
                  <a:lnTo>
                    <a:pt x="1" y="226"/>
                  </a:lnTo>
                  <a:cubicBezTo>
                    <a:pt x="678" y="326"/>
                    <a:pt x="1454" y="376"/>
                    <a:pt x="2307" y="351"/>
                  </a:cubicBezTo>
                  <a:cubicBezTo>
                    <a:pt x="3134" y="301"/>
                    <a:pt x="3886" y="176"/>
                    <a:pt x="4487" y="0"/>
                  </a:cubicBezTo>
                  <a:lnTo>
                    <a:pt x="4487" y="0"/>
                  </a:lnTo>
                  <a:close/>
                </a:path>
              </a:pathLst>
            </a:custGeom>
            <a:solidFill>
              <a:srgbClr val="291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581;p127">
              <a:extLst>
                <a:ext uri="{FF2B5EF4-FFF2-40B4-BE49-F238E27FC236}">
                  <a16:creationId xmlns:a16="http://schemas.microsoft.com/office/drawing/2014/main" id="{8CC73359-A2CB-656F-BF35-669F3B76BF50}"/>
                </a:ext>
              </a:extLst>
            </p:cNvPr>
            <p:cNvSpPr/>
            <p:nvPr/>
          </p:nvSpPr>
          <p:spPr>
            <a:xfrm>
              <a:off x="5752438" y="1610247"/>
              <a:ext cx="80674" cy="12498"/>
            </a:xfrm>
            <a:custGeom>
              <a:avLst/>
              <a:gdLst/>
              <a:ahLst/>
              <a:cxnLst/>
              <a:rect l="l" t="t" r="r" b="b"/>
              <a:pathLst>
                <a:path w="4538" h="703" extrusionOk="0">
                  <a:moveTo>
                    <a:pt x="4462" y="1"/>
                  </a:moveTo>
                  <a:lnTo>
                    <a:pt x="4537" y="326"/>
                  </a:lnTo>
                  <a:cubicBezTo>
                    <a:pt x="3961" y="502"/>
                    <a:pt x="3209" y="627"/>
                    <a:pt x="2382" y="677"/>
                  </a:cubicBezTo>
                  <a:cubicBezTo>
                    <a:pt x="1530" y="702"/>
                    <a:pt x="753" y="677"/>
                    <a:pt x="76" y="552"/>
                  </a:cubicBezTo>
                  <a:lnTo>
                    <a:pt x="1" y="201"/>
                  </a:lnTo>
                  <a:cubicBezTo>
                    <a:pt x="653" y="301"/>
                    <a:pt x="1430" y="352"/>
                    <a:pt x="2257" y="326"/>
                  </a:cubicBezTo>
                  <a:cubicBezTo>
                    <a:pt x="3109" y="276"/>
                    <a:pt x="3886" y="151"/>
                    <a:pt x="4462" y="1"/>
                  </a:cubicBezTo>
                  <a:lnTo>
                    <a:pt x="4462" y="1"/>
                  </a:lnTo>
                </a:path>
              </a:pathLst>
            </a:custGeom>
            <a:solidFill>
              <a:srgbClr val="291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582;p127">
              <a:extLst>
                <a:ext uri="{FF2B5EF4-FFF2-40B4-BE49-F238E27FC236}">
                  <a16:creationId xmlns:a16="http://schemas.microsoft.com/office/drawing/2014/main" id="{62388C52-F273-9865-906E-8BEB3829A88B}"/>
                </a:ext>
              </a:extLst>
            </p:cNvPr>
            <p:cNvSpPr/>
            <p:nvPr/>
          </p:nvSpPr>
          <p:spPr>
            <a:xfrm>
              <a:off x="5700317" y="2404631"/>
              <a:ext cx="420616" cy="115856"/>
            </a:xfrm>
            <a:custGeom>
              <a:avLst/>
              <a:gdLst/>
              <a:ahLst/>
              <a:cxnLst/>
              <a:rect l="l" t="t" r="r" b="b"/>
              <a:pathLst>
                <a:path w="23660" h="6517" extrusionOk="0">
                  <a:moveTo>
                    <a:pt x="11830" y="6517"/>
                  </a:moveTo>
                  <a:cubicBezTo>
                    <a:pt x="18347" y="6517"/>
                    <a:pt x="23660" y="5063"/>
                    <a:pt x="23660" y="3259"/>
                  </a:cubicBezTo>
                  <a:cubicBezTo>
                    <a:pt x="23660" y="1454"/>
                    <a:pt x="18347" y="1"/>
                    <a:pt x="11830" y="1"/>
                  </a:cubicBezTo>
                  <a:cubicBezTo>
                    <a:pt x="5314" y="1"/>
                    <a:pt x="1" y="1454"/>
                    <a:pt x="1" y="3259"/>
                  </a:cubicBezTo>
                  <a:cubicBezTo>
                    <a:pt x="1" y="5063"/>
                    <a:pt x="5314" y="6517"/>
                    <a:pt x="11830" y="6517"/>
                  </a:cubicBezTo>
                  <a:lnTo>
                    <a:pt x="11830" y="65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583;p127">
              <a:extLst>
                <a:ext uri="{FF2B5EF4-FFF2-40B4-BE49-F238E27FC236}">
                  <a16:creationId xmlns:a16="http://schemas.microsoft.com/office/drawing/2014/main" id="{FB4A0770-FEA0-7F04-0A07-47C68C59770C}"/>
                </a:ext>
              </a:extLst>
            </p:cNvPr>
            <p:cNvSpPr/>
            <p:nvPr/>
          </p:nvSpPr>
          <p:spPr>
            <a:xfrm>
              <a:off x="5868733" y="2235326"/>
              <a:ext cx="83785" cy="180033"/>
            </a:xfrm>
            <a:custGeom>
              <a:avLst/>
              <a:gdLst/>
              <a:ahLst/>
              <a:cxnLst/>
              <a:rect l="l" t="t" r="r" b="b"/>
              <a:pathLst>
                <a:path w="4713" h="10127" extrusionOk="0">
                  <a:moveTo>
                    <a:pt x="0" y="1"/>
                  </a:moveTo>
                  <a:lnTo>
                    <a:pt x="1253" y="9750"/>
                  </a:lnTo>
                  <a:lnTo>
                    <a:pt x="1228" y="10126"/>
                  </a:lnTo>
                  <a:lnTo>
                    <a:pt x="3509" y="10126"/>
                  </a:lnTo>
                  <a:lnTo>
                    <a:pt x="3459" y="9750"/>
                  </a:lnTo>
                  <a:lnTo>
                    <a:pt x="4712" y="1"/>
                  </a:lnTo>
                  <a:cubicBezTo>
                    <a:pt x="4687" y="151"/>
                    <a:pt x="25" y="15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584;p127">
              <a:extLst>
                <a:ext uri="{FF2B5EF4-FFF2-40B4-BE49-F238E27FC236}">
                  <a16:creationId xmlns:a16="http://schemas.microsoft.com/office/drawing/2014/main" id="{F48277E2-2600-879F-984C-0E5C0C8022D7}"/>
                </a:ext>
              </a:extLst>
            </p:cNvPr>
            <p:cNvSpPr/>
            <p:nvPr/>
          </p:nvSpPr>
          <p:spPr>
            <a:xfrm>
              <a:off x="5868733" y="2235326"/>
              <a:ext cx="83785" cy="75323"/>
            </a:xfrm>
            <a:custGeom>
              <a:avLst/>
              <a:gdLst/>
              <a:ahLst/>
              <a:cxnLst/>
              <a:rect l="l" t="t" r="r" b="b"/>
              <a:pathLst>
                <a:path w="4713" h="4237" extrusionOk="0">
                  <a:moveTo>
                    <a:pt x="0" y="1"/>
                  </a:moveTo>
                  <a:lnTo>
                    <a:pt x="527" y="4111"/>
                  </a:lnTo>
                  <a:cubicBezTo>
                    <a:pt x="1730" y="4211"/>
                    <a:pt x="2958" y="4236"/>
                    <a:pt x="4186" y="4186"/>
                  </a:cubicBezTo>
                  <a:lnTo>
                    <a:pt x="4712" y="1"/>
                  </a:lnTo>
                  <a:cubicBezTo>
                    <a:pt x="4687" y="151"/>
                    <a:pt x="25" y="15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585;p127">
              <a:extLst>
                <a:ext uri="{FF2B5EF4-FFF2-40B4-BE49-F238E27FC236}">
                  <a16:creationId xmlns:a16="http://schemas.microsoft.com/office/drawing/2014/main" id="{C3625C53-FA2F-75C2-EEE9-EE27CD766522}"/>
                </a:ext>
              </a:extLst>
            </p:cNvPr>
            <p:cNvSpPr/>
            <p:nvPr/>
          </p:nvSpPr>
          <p:spPr>
            <a:xfrm>
              <a:off x="5601852" y="1644556"/>
              <a:ext cx="636719" cy="700433"/>
            </a:xfrm>
            <a:custGeom>
              <a:avLst/>
              <a:gdLst/>
              <a:ahLst/>
              <a:cxnLst/>
              <a:rect l="l" t="t" r="r" b="b"/>
              <a:pathLst>
                <a:path w="35816" h="39400" extrusionOk="0">
                  <a:moveTo>
                    <a:pt x="3008" y="1"/>
                  </a:moveTo>
                  <a:cubicBezTo>
                    <a:pt x="3008" y="1"/>
                    <a:pt x="4687" y="2457"/>
                    <a:pt x="4687" y="7294"/>
                  </a:cubicBezTo>
                  <a:cubicBezTo>
                    <a:pt x="4687" y="11229"/>
                    <a:pt x="1" y="19048"/>
                    <a:pt x="226" y="25439"/>
                  </a:cubicBezTo>
                  <a:cubicBezTo>
                    <a:pt x="702" y="39349"/>
                    <a:pt x="35214" y="39399"/>
                    <a:pt x="35640" y="25364"/>
                  </a:cubicBezTo>
                  <a:cubicBezTo>
                    <a:pt x="35815" y="18998"/>
                    <a:pt x="31179" y="11229"/>
                    <a:pt x="31179" y="7294"/>
                  </a:cubicBezTo>
                  <a:cubicBezTo>
                    <a:pt x="31179" y="2457"/>
                    <a:pt x="32858" y="1"/>
                    <a:pt x="32858" y="1"/>
                  </a:cubicBezTo>
                  <a:lnTo>
                    <a:pt x="3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6586;p127">
              <a:extLst>
                <a:ext uri="{FF2B5EF4-FFF2-40B4-BE49-F238E27FC236}">
                  <a16:creationId xmlns:a16="http://schemas.microsoft.com/office/drawing/2014/main" id="{1C1DC440-B687-F380-FB1D-A7E8D69C431E}"/>
                </a:ext>
              </a:extLst>
            </p:cNvPr>
            <p:cNvSpPr/>
            <p:nvPr/>
          </p:nvSpPr>
          <p:spPr>
            <a:xfrm>
              <a:off x="5622349" y="1662386"/>
              <a:ext cx="596613" cy="602391"/>
            </a:xfrm>
            <a:custGeom>
              <a:avLst/>
              <a:gdLst/>
              <a:ahLst/>
              <a:cxnLst/>
              <a:rect l="l" t="t" r="r" b="b"/>
              <a:pathLst>
                <a:path w="33560" h="33885" extrusionOk="0">
                  <a:moveTo>
                    <a:pt x="3459" y="0"/>
                  </a:moveTo>
                  <a:cubicBezTo>
                    <a:pt x="3534" y="175"/>
                    <a:pt x="3585" y="351"/>
                    <a:pt x="3660" y="526"/>
                  </a:cubicBezTo>
                  <a:cubicBezTo>
                    <a:pt x="4286" y="2356"/>
                    <a:pt x="4537" y="4361"/>
                    <a:pt x="4537" y="6291"/>
                  </a:cubicBezTo>
                  <a:cubicBezTo>
                    <a:pt x="4537" y="7920"/>
                    <a:pt x="3885" y="9900"/>
                    <a:pt x="3334" y="11454"/>
                  </a:cubicBezTo>
                  <a:cubicBezTo>
                    <a:pt x="2632" y="13509"/>
                    <a:pt x="1855" y="15539"/>
                    <a:pt x="1229" y="17594"/>
                  </a:cubicBezTo>
                  <a:cubicBezTo>
                    <a:pt x="552" y="19750"/>
                    <a:pt x="1" y="22156"/>
                    <a:pt x="51" y="24411"/>
                  </a:cubicBezTo>
                  <a:cubicBezTo>
                    <a:pt x="101" y="25389"/>
                    <a:pt x="326" y="26316"/>
                    <a:pt x="752" y="27193"/>
                  </a:cubicBezTo>
                  <a:cubicBezTo>
                    <a:pt x="1930" y="29599"/>
                    <a:pt x="4437" y="31178"/>
                    <a:pt x="6843" y="32131"/>
                  </a:cubicBezTo>
                  <a:cubicBezTo>
                    <a:pt x="9925" y="33384"/>
                    <a:pt x="13459" y="33885"/>
                    <a:pt x="16768" y="33885"/>
                  </a:cubicBezTo>
                  <a:cubicBezTo>
                    <a:pt x="20051" y="33885"/>
                    <a:pt x="23585" y="33384"/>
                    <a:pt x="26667" y="32156"/>
                  </a:cubicBezTo>
                  <a:cubicBezTo>
                    <a:pt x="29073" y="31203"/>
                    <a:pt x="31580" y="29624"/>
                    <a:pt x="32758" y="27218"/>
                  </a:cubicBezTo>
                  <a:cubicBezTo>
                    <a:pt x="33209" y="26316"/>
                    <a:pt x="33459" y="25339"/>
                    <a:pt x="33485" y="24336"/>
                  </a:cubicBezTo>
                  <a:cubicBezTo>
                    <a:pt x="33560" y="22080"/>
                    <a:pt x="32983" y="19724"/>
                    <a:pt x="32332" y="17594"/>
                  </a:cubicBezTo>
                  <a:cubicBezTo>
                    <a:pt x="31705" y="15514"/>
                    <a:pt x="30928" y="13509"/>
                    <a:pt x="30226" y="11454"/>
                  </a:cubicBezTo>
                  <a:cubicBezTo>
                    <a:pt x="29700" y="9900"/>
                    <a:pt x="29048" y="7920"/>
                    <a:pt x="29048" y="6291"/>
                  </a:cubicBezTo>
                  <a:cubicBezTo>
                    <a:pt x="29048" y="4361"/>
                    <a:pt x="29274" y="2356"/>
                    <a:pt x="29926" y="526"/>
                  </a:cubicBezTo>
                  <a:cubicBezTo>
                    <a:pt x="29976" y="351"/>
                    <a:pt x="30051" y="175"/>
                    <a:pt x="30126" y="0"/>
                  </a:cubicBezTo>
                  <a:lnTo>
                    <a:pt x="3459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6587;p127">
              <a:extLst>
                <a:ext uri="{FF2B5EF4-FFF2-40B4-BE49-F238E27FC236}">
                  <a16:creationId xmlns:a16="http://schemas.microsoft.com/office/drawing/2014/main" id="{B0D4AAA0-DC6B-C29A-8C92-1434E977BCCC}"/>
                </a:ext>
              </a:extLst>
            </p:cNvPr>
            <p:cNvSpPr/>
            <p:nvPr/>
          </p:nvSpPr>
          <p:spPr>
            <a:xfrm>
              <a:off x="5622793" y="1976925"/>
              <a:ext cx="595280" cy="221899"/>
            </a:xfrm>
            <a:custGeom>
              <a:avLst/>
              <a:gdLst/>
              <a:ahLst/>
              <a:cxnLst/>
              <a:rect l="l" t="t" r="r" b="b"/>
              <a:pathLst>
                <a:path w="33485" h="12482" extrusionOk="0">
                  <a:moveTo>
                    <a:pt x="402" y="3008"/>
                  </a:moveTo>
                  <a:cubicBezTo>
                    <a:pt x="151" y="4236"/>
                    <a:pt x="1" y="5489"/>
                    <a:pt x="26" y="6717"/>
                  </a:cubicBezTo>
                  <a:cubicBezTo>
                    <a:pt x="51" y="7444"/>
                    <a:pt x="201" y="8171"/>
                    <a:pt x="452" y="8848"/>
                  </a:cubicBezTo>
                  <a:lnTo>
                    <a:pt x="477" y="8848"/>
                  </a:lnTo>
                  <a:lnTo>
                    <a:pt x="4537" y="9524"/>
                  </a:lnTo>
                  <a:cubicBezTo>
                    <a:pt x="5189" y="9650"/>
                    <a:pt x="5840" y="9198"/>
                    <a:pt x="5966" y="8522"/>
                  </a:cubicBezTo>
                  <a:lnTo>
                    <a:pt x="6166" y="7294"/>
                  </a:lnTo>
                  <a:lnTo>
                    <a:pt x="6918" y="10351"/>
                  </a:lnTo>
                  <a:cubicBezTo>
                    <a:pt x="7169" y="11429"/>
                    <a:pt x="8271" y="12106"/>
                    <a:pt x="9349" y="11830"/>
                  </a:cubicBezTo>
                  <a:lnTo>
                    <a:pt x="15840" y="10251"/>
                  </a:lnTo>
                  <a:cubicBezTo>
                    <a:pt x="16241" y="10151"/>
                    <a:pt x="16592" y="9950"/>
                    <a:pt x="16868" y="9650"/>
                  </a:cubicBezTo>
                  <a:lnTo>
                    <a:pt x="21755" y="10051"/>
                  </a:lnTo>
                  <a:lnTo>
                    <a:pt x="22056" y="11178"/>
                  </a:lnTo>
                  <a:cubicBezTo>
                    <a:pt x="22281" y="12005"/>
                    <a:pt x="23134" y="12482"/>
                    <a:pt x="23961" y="12281"/>
                  </a:cubicBezTo>
                  <a:lnTo>
                    <a:pt x="28923" y="10978"/>
                  </a:lnTo>
                  <a:cubicBezTo>
                    <a:pt x="29750" y="10777"/>
                    <a:pt x="30251" y="9900"/>
                    <a:pt x="30051" y="9073"/>
                  </a:cubicBezTo>
                  <a:lnTo>
                    <a:pt x="30026" y="8973"/>
                  </a:lnTo>
                  <a:cubicBezTo>
                    <a:pt x="30176" y="9023"/>
                    <a:pt x="30352" y="9023"/>
                    <a:pt x="30527" y="8973"/>
                  </a:cubicBezTo>
                  <a:lnTo>
                    <a:pt x="33234" y="8271"/>
                  </a:lnTo>
                  <a:cubicBezTo>
                    <a:pt x="33359" y="7745"/>
                    <a:pt x="33434" y="7193"/>
                    <a:pt x="33460" y="6642"/>
                  </a:cubicBezTo>
                  <a:cubicBezTo>
                    <a:pt x="33485" y="5539"/>
                    <a:pt x="33359" y="4386"/>
                    <a:pt x="33159" y="3259"/>
                  </a:cubicBezTo>
                  <a:cubicBezTo>
                    <a:pt x="32933" y="3158"/>
                    <a:pt x="32683" y="3108"/>
                    <a:pt x="32432" y="3183"/>
                  </a:cubicBezTo>
                  <a:lnTo>
                    <a:pt x="29224" y="4010"/>
                  </a:lnTo>
                  <a:cubicBezTo>
                    <a:pt x="29048" y="4061"/>
                    <a:pt x="28898" y="4136"/>
                    <a:pt x="28773" y="4261"/>
                  </a:cubicBezTo>
                  <a:cubicBezTo>
                    <a:pt x="28497" y="3534"/>
                    <a:pt x="27720" y="3108"/>
                    <a:pt x="26918" y="3309"/>
                  </a:cubicBezTo>
                  <a:lnTo>
                    <a:pt x="23961" y="4086"/>
                  </a:lnTo>
                  <a:lnTo>
                    <a:pt x="23986" y="3810"/>
                  </a:lnTo>
                  <a:cubicBezTo>
                    <a:pt x="24061" y="2958"/>
                    <a:pt x="23409" y="2206"/>
                    <a:pt x="22557" y="2156"/>
                  </a:cubicBezTo>
                  <a:lnTo>
                    <a:pt x="17419" y="1755"/>
                  </a:lnTo>
                  <a:cubicBezTo>
                    <a:pt x="16843" y="1705"/>
                    <a:pt x="16342" y="1955"/>
                    <a:pt x="16016" y="2406"/>
                  </a:cubicBezTo>
                  <a:lnTo>
                    <a:pt x="15865" y="1755"/>
                  </a:lnTo>
                  <a:cubicBezTo>
                    <a:pt x="15590" y="652"/>
                    <a:pt x="14487" y="0"/>
                    <a:pt x="13409" y="251"/>
                  </a:cubicBezTo>
                  <a:lnTo>
                    <a:pt x="6918" y="1830"/>
                  </a:lnTo>
                  <a:cubicBezTo>
                    <a:pt x="6191" y="2005"/>
                    <a:pt x="5640" y="2582"/>
                    <a:pt x="5439" y="3259"/>
                  </a:cubicBezTo>
                  <a:lnTo>
                    <a:pt x="1530" y="2607"/>
                  </a:lnTo>
                  <a:cubicBezTo>
                    <a:pt x="1103" y="2532"/>
                    <a:pt x="677" y="2682"/>
                    <a:pt x="402" y="3008"/>
                  </a:cubicBezTo>
                  <a:lnTo>
                    <a:pt x="402" y="300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6588;p127">
              <a:extLst>
                <a:ext uri="{FF2B5EF4-FFF2-40B4-BE49-F238E27FC236}">
                  <a16:creationId xmlns:a16="http://schemas.microsoft.com/office/drawing/2014/main" id="{29E39AFC-2AF7-4526-EFB2-E2B8DC929686}"/>
                </a:ext>
              </a:extLst>
            </p:cNvPr>
            <p:cNvSpPr/>
            <p:nvPr/>
          </p:nvSpPr>
          <p:spPr>
            <a:xfrm>
              <a:off x="5683838" y="1662386"/>
              <a:ext cx="474090" cy="191606"/>
            </a:xfrm>
            <a:custGeom>
              <a:avLst/>
              <a:gdLst/>
              <a:ahLst/>
              <a:cxnLst/>
              <a:rect l="l" t="t" r="r" b="b"/>
              <a:pathLst>
                <a:path w="26668" h="10778" extrusionOk="0">
                  <a:moveTo>
                    <a:pt x="0" y="0"/>
                  </a:moveTo>
                  <a:cubicBezTo>
                    <a:pt x="75" y="175"/>
                    <a:pt x="126" y="351"/>
                    <a:pt x="201" y="526"/>
                  </a:cubicBezTo>
                  <a:cubicBezTo>
                    <a:pt x="827" y="2356"/>
                    <a:pt x="1078" y="4361"/>
                    <a:pt x="1078" y="6291"/>
                  </a:cubicBezTo>
                  <a:cubicBezTo>
                    <a:pt x="1078" y="6842"/>
                    <a:pt x="1003" y="7469"/>
                    <a:pt x="877" y="8070"/>
                  </a:cubicBezTo>
                  <a:lnTo>
                    <a:pt x="877" y="8070"/>
                  </a:lnTo>
                  <a:lnTo>
                    <a:pt x="877" y="8095"/>
                  </a:lnTo>
                  <a:lnTo>
                    <a:pt x="877" y="8095"/>
                  </a:lnTo>
                  <a:lnTo>
                    <a:pt x="877" y="8095"/>
                  </a:lnTo>
                  <a:lnTo>
                    <a:pt x="877" y="8120"/>
                  </a:lnTo>
                  <a:lnTo>
                    <a:pt x="852" y="8170"/>
                  </a:lnTo>
                  <a:lnTo>
                    <a:pt x="852" y="8170"/>
                  </a:lnTo>
                  <a:lnTo>
                    <a:pt x="852" y="8196"/>
                  </a:lnTo>
                  <a:lnTo>
                    <a:pt x="852" y="8196"/>
                  </a:lnTo>
                  <a:lnTo>
                    <a:pt x="852" y="8196"/>
                  </a:lnTo>
                  <a:lnTo>
                    <a:pt x="852" y="8196"/>
                  </a:lnTo>
                  <a:lnTo>
                    <a:pt x="852" y="8221"/>
                  </a:lnTo>
                  <a:lnTo>
                    <a:pt x="852" y="8221"/>
                  </a:lnTo>
                  <a:lnTo>
                    <a:pt x="852" y="8246"/>
                  </a:lnTo>
                  <a:lnTo>
                    <a:pt x="852" y="8246"/>
                  </a:lnTo>
                  <a:lnTo>
                    <a:pt x="852" y="8246"/>
                  </a:lnTo>
                  <a:lnTo>
                    <a:pt x="827" y="8246"/>
                  </a:lnTo>
                  <a:lnTo>
                    <a:pt x="827" y="8271"/>
                  </a:lnTo>
                  <a:lnTo>
                    <a:pt x="827" y="8271"/>
                  </a:lnTo>
                  <a:lnTo>
                    <a:pt x="827" y="8271"/>
                  </a:lnTo>
                  <a:lnTo>
                    <a:pt x="827" y="8296"/>
                  </a:lnTo>
                  <a:lnTo>
                    <a:pt x="827" y="8296"/>
                  </a:lnTo>
                  <a:lnTo>
                    <a:pt x="827" y="8296"/>
                  </a:lnTo>
                  <a:lnTo>
                    <a:pt x="827" y="8296"/>
                  </a:lnTo>
                  <a:lnTo>
                    <a:pt x="827" y="8321"/>
                  </a:lnTo>
                  <a:lnTo>
                    <a:pt x="827" y="8321"/>
                  </a:lnTo>
                  <a:lnTo>
                    <a:pt x="827" y="8321"/>
                  </a:lnTo>
                  <a:lnTo>
                    <a:pt x="827" y="8346"/>
                  </a:lnTo>
                  <a:lnTo>
                    <a:pt x="827" y="8346"/>
                  </a:lnTo>
                  <a:lnTo>
                    <a:pt x="827" y="8346"/>
                  </a:lnTo>
                  <a:lnTo>
                    <a:pt x="802" y="8346"/>
                  </a:lnTo>
                  <a:lnTo>
                    <a:pt x="802" y="8371"/>
                  </a:lnTo>
                  <a:lnTo>
                    <a:pt x="802" y="8371"/>
                  </a:lnTo>
                  <a:lnTo>
                    <a:pt x="802" y="8396"/>
                  </a:lnTo>
                  <a:lnTo>
                    <a:pt x="802" y="8396"/>
                  </a:lnTo>
                  <a:lnTo>
                    <a:pt x="802" y="8396"/>
                  </a:lnTo>
                  <a:lnTo>
                    <a:pt x="802" y="8396"/>
                  </a:lnTo>
                  <a:lnTo>
                    <a:pt x="802" y="8421"/>
                  </a:lnTo>
                  <a:lnTo>
                    <a:pt x="802" y="8421"/>
                  </a:lnTo>
                  <a:lnTo>
                    <a:pt x="802" y="8421"/>
                  </a:lnTo>
                  <a:lnTo>
                    <a:pt x="802" y="8421"/>
                  </a:lnTo>
                  <a:lnTo>
                    <a:pt x="802" y="8446"/>
                  </a:lnTo>
                  <a:lnTo>
                    <a:pt x="802" y="8446"/>
                  </a:lnTo>
                  <a:lnTo>
                    <a:pt x="802" y="8446"/>
                  </a:lnTo>
                  <a:lnTo>
                    <a:pt x="777" y="8471"/>
                  </a:lnTo>
                  <a:lnTo>
                    <a:pt x="777" y="8471"/>
                  </a:lnTo>
                  <a:lnTo>
                    <a:pt x="777" y="8471"/>
                  </a:lnTo>
                  <a:lnTo>
                    <a:pt x="777" y="8496"/>
                  </a:lnTo>
                  <a:lnTo>
                    <a:pt x="777" y="8496"/>
                  </a:lnTo>
                  <a:lnTo>
                    <a:pt x="777" y="8496"/>
                  </a:lnTo>
                  <a:lnTo>
                    <a:pt x="777" y="8496"/>
                  </a:lnTo>
                  <a:lnTo>
                    <a:pt x="777" y="8496"/>
                  </a:lnTo>
                  <a:lnTo>
                    <a:pt x="777" y="8496"/>
                  </a:lnTo>
                  <a:lnTo>
                    <a:pt x="777" y="8521"/>
                  </a:lnTo>
                  <a:lnTo>
                    <a:pt x="777" y="8521"/>
                  </a:lnTo>
                  <a:lnTo>
                    <a:pt x="777" y="8521"/>
                  </a:lnTo>
                  <a:lnTo>
                    <a:pt x="777" y="8546"/>
                  </a:lnTo>
                  <a:lnTo>
                    <a:pt x="777" y="8546"/>
                  </a:lnTo>
                  <a:lnTo>
                    <a:pt x="777" y="8546"/>
                  </a:lnTo>
                  <a:lnTo>
                    <a:pt x="752" y="8572"/>
                  </a:lnTo>
                  <a:lnTo>
                    <a:pt x="752" y="8572"/>
                  </a:lnTo>
                  <a:lnTo>
                    <a:pt x="752" y="8572"/>
                  </a:lnTo>
                  <a:lnTo>
                    <a:pt x="752" y="8572"/>
                  </a:lnTo>
                  <a:lnTo>
                    <a:pt x="752" y="8597"/>
                  </a:lnTo>
                  <a:lnTo>
                    <a:pt x="752" y="8597"/>
                  </a:lnTo>
                  <a:lnTo>
                    <a:pt x="752" y="8597"/>
                  </a:lnTo>
                  <a:lnTo>
                    <a:pt x="752" y="8622"/>
                  </a:lnTo>
                  <a:lnTo>
                    <a:pt x="752" y="8622"/>
                  </a:lnTo>
                  <a:cubicBezTo>
                    <a:pt x="903" y="8998"/>
                    <a:pt x="1178" y="9399"/>
                    <a:pt x="1679" y="9474"/>
                  </a:cubicBezTo>
                  <a:cubicBezTo>
                    <a:pt x="2231" y="9524"/>
                    <a:pt x="2707" y="9298"/>
                    <a:pt x="3208" y="9198"/>
                  </a:cubicBezTo>
                  <a:cubicBezTo>
                    <a:pt x="3534" y="9273"/>
                    <a:pt x="3885" y="9348"/>
                    <a:pt x="4211" y="9399"/>
                  </a:cubicBezTo>
                  <a:lnTo>
                    <a:pt x="4211" y="9399"/>
                  </a:lnTo>
                  <a:cubicBezTo>
                    <a:pt x="5088" y="9975"/>
                    <a:pt x="4988" y="10276"/>
                    <a:pt x="5890" y="10276"/>
                  </a:cubicBezTo>
                  <a:cubicBezTo>
                    <a:pt x="6792" y="10276"/>
                    <a:pt x="7193" y="9775"/>
                    <a:pt x="8296" y="10075"/>
                  </a:cubicBezTo>
                  <a:cubicBezTo>
                    <a:pt x="9399" y="10376"/>
                    <a:pt x="9499" y="10476"/>
                    <a:pt x="10101" y="10476"/>
                  </a:cubicBezTo>
                  <a:cubicBezTo>
                    <a:pt x="10702" y="10476"/>
                    <a:pt x="10527" y="10150"/>
                    <a:pt x="11855" y="10150"/>
                  </a:cubicBezTo>
                  <a:lnTo>
                    <a:pt x="11855" y="10150"/>
                  </a:lnTo>
                  <a:lnTo>
                    <a:pt x="11930" y="10150"/>
                  </a:lnTo>
                  <a:cubicBezTo>
                    <a:pt x="13108" y="10201"/>
                    <a:pt x="12106" y="10627"/>
                    <a:pt x="14061" y="10526"/>
                  </a:cubicBezTo>
                  <a:cubicBezTo>
                    <a:pt x="15013" y="10476"/>
                    <a:pt x="15489" y="10251"/>
                    <a:pt x="15790" y="10100"/>
                  </a:cubicBezTo>
                  <a:cubicBezTo>
                    <a:pt x="16116" y="10100"/>
                    <a:pt x="16416" y="10075"/>
                    <a:pt x="16717" y="10050"/>
                  </a:cubicBezTo>
                  <a:lnTo>
                    <a:pt x="16717" y="10050"/>
                  </a:lnTo>
                  <a:cubicBezTo>
                    <a:pt x="17619" y="10577"/>
                    <a:pt x="19524" y="10777"/>
                    <a:pt x="20627" y="9975"/>
                  </a:cubicBezTo>
                  <a:cubicBezTo>
                    <a:pt x="20702" y="9900"/>
                    <a:pt x="22507" y="9975"/>
                    <a:pt x="23634" y="9775"/>
                  </a:cubicBezTo>
                  <a:cubicBezTo>
                    <a:pt x="24086" y="9699"/>
                    <a:pt x="24487" y="9298"/>
                    <a:pt x="24537" y="9273"/>
                  </a:cubicBezTo>
                  <a:cubicBezTo>
                    <a:pt x="25439" y="8872"/>
                    <a:pt x="25990" y="8973"/>
                    <a:pt x="25865" y="8521"/>
                  </a:cubicBezTo>
                  <a:lnTo>
                    <a:pt x="25865" y="8521"/>
                  </a:lnTo>
                  <a:lnTo>
                    <a:pt x="25865" y="8496"/>
                  </a:lnTo>
                  <a:lnTo>
                    <a:pt x="25865" y="8496"/>
                  </a:lnTo>
                  <a:lnTo>
                    <a:pt x="25865" y="8471"/>
                  </a:lnTo>
                  <a:lnTo>
                    <a:pt x="25865" y="8446"/>
                  </a:lnTo>
                  <a:lnTo>
                    <a:pt x="25865" y="8446"/>
                  </a:lnTo>
                  <a:lnTo>
                    <a:pt x="25840" y="8421"/>
                  </a:lnTo>
                  <a:lnTo>
                    <a:pt x="25840" y="8421"/>
                  </a:lnTo>
                  <a:lnTo>
                    <a:pt x="25840" y="8396"/>
                  </a:lnTo>
                  <a:lnTo>
                    <a:pt x="25840" y="8371"/>
                  </a:lnTo>
                  <a:lnTo>
                    <a:pt x="25840" y="8371"/>
                  </a:lnTo>
                  <a:lnTo>
                    <a:pt x="25840" y="8346"/>
                  </a:lnTo>
                  <a:lnTo>
                    <a:pt x="25815" y="8321"/>
                  </a:lnTo>
                  <a:lnTo>
                    <a:pt x="25815" y="8296"/>
                  </a:lnTo>
                  <a:lnTo>
                    <a:pt x="25815" y="8271"/>
                  </a:lnTo>
                  <a:lnTo>
                    <a:pt x="25815" y="8271"/>
                  </a:lnTo>
                  <a:lnTo>
                    <a:pt x="25815" y="8271"/>
                  </a:lnTo>
                  <a:lnTo>
                    <a:pt x="25815" y="8246"/>
                  </a:lnTo>
                  <a:lnTo>
                    <a:pt x="25815" y="8246"/>
                  </a:lnTo>
                  <a:lnTo>
                    <a:pt x="25815" y="8221"/>
                  </a:lnTo>
                  <a:lnTo>
                    <a:pt x="25815" y="8196"/>
                  </a:lnTo>
                  <a:lnTo>
                    <a:pt x="25815" y="8196"/>
                  </a:lnTo>
                  <a:lnTo>
                    <a:pt x="25815" y="8170"/>
                  </a:lnTo>
                  <a:lnTo>
                    <a:pt x="25790" y="8170"/>
                  </a:lnTo>
                  <a:lnTo>
                    <a:pt x="25790" y="8145"/>
                  </a:lnTo>
                  <a:lnTo>
                    <a:pt x="25790" y="8120"/>
                  </a:lnTo>
                  <a:lnTo>
                    <a:pt x="25790" y="8095"/>
                  </a:lnTo>
                  <a:lnTo>
                    <a:pt x="25790" y="8095"/>
                  </a:lnTo>
                  <a:lnTo>
                    <a:pt x="25790" y="8070"/>
                  </a:lnTo>
                  <a:lnTo>
                    <a:pt x="25790" y="8045"/>
                  </a:lnTo>
                  <a:lnTo>
                    <a:pt x="25790" y="8045"/>
                  </a:lnTo>
                  <a:lnTo>
                    <a:pt x="25765" y="8045"/>
                  </a:lnTo>
                  <a:lnTo>
                    <a:pt x="25765" y="8020"/>
                  </a:lnTo>
                  <a:lnTo>
                    <a:pt x="25765" y="8020"/>
                  </a:lnTo>
                  <a:lnTo>
                    <a:pt x="25765" y="7995"/>
                  </a:lnTo>
                  <a:lnTo>
                    <a:pt x="25765" y="7970"/>
                  </a:lnTo>
                  <a:lnTo>
                    <a:pt x="25765" y="7970"/>
                  </a:lnTo>
                  <a:lnTo>
                    <a:pt x="25765" y="7945"/>
                  </a:lnTo>
                  <a:lnTo>
                    <a:pt x="25765" y="7920"/>
                  </a:lnTo>
                  <a:lnTo>
                    <a:pt x="25740" y="7895"/>
                  </a:lnTo>
                  <a:lnTo>
                    <a:pt x="25740" y="7895"/>
                  </a:lnTo>
                  <a:lnTo>
                    <a:pt x="25740" y="7870"/>
                  </a:lnTo>
                  <a:lnTo>
                    <a:pt x="25740" y="7870"/>
                  </a:lnTo>
                  <a:lnTo>
                    <a:pt x="25740" y="7845"/>
                  </a:lnTo>
                  <a:lnTo>
                    <a:pt x="25740" y="7845"/>
                  </a:lnTo>
                  <a:lnTo>
                    <a:pt x="25740" y="7845"/>
                  </a:lnTo>
                  <a:lnTo>
                    <a:pt x="25740" y="7820"/>
                  </a:lnTo>
                  <a:lnTo>
                    <a:pt x="25740" y="7795"/>
                  </a:lnTo>
                  <a:lnTo>
                    <a:pt x="25715" y="7795"/>
                  </a:lnTo>
                  <a:lnTo>
                    <a:pt x="25715" y="7769"/>
                  </a:lnTo>
                  <a:lnTo>
                    <a:pt x="25715" y="7769"/>
                  </a:lnTo>
                  <a:lnTo>
                    <a:pt x="25715" y="7719"/>
                  </a:lnTo>
                  <a:lnTo>
                    <a:pt x="25715" y="7719"/>
                  </a:lnTo>
                  <a:lnTo>
                    <a:pt x="25715" y="7694"/>
                  </a:lnTo>
                  <a:lnTo>
                    <a:pt x="25715" y="7694"/>
                  </a:lnTo>
                  <a:lnTo>
                    <a:pt x="25715" y="7669"/>
                  </a:lnTo>
                  <a:lnTo>
                    <a:pt x="25715" y="7644"/>
                  </a:lnTo>
                  <a:lnTo>
                    <a:pt x="25690" y="7644"/>
                  </a:lnTo>
                  <a:lnTo>
                    <a:pt x="25690" y="7619"/>
                  </a:lnTo>
                  <a:lnTo>
                    <a:pt x="25690" y="7619"/>
                  </a:lnTo>
                  <a:lnTo>
                    <a:pt x="25690" y="7619"/>
                  </a:lnTo>
                  <a:lnTo>
                    <a:pt x="25690" y="7594"/>
                  </a:lnTo>
                  <a:lnTo>
                    <a:pt x="25690" y="7594"/>
                  </a:lnTo>
                  <a:lnTo>
                    <a:pt x="25690" y="7569"/>
                  </a:lnTo>
                  <a:lnTo>
                    <a:pt x="25690" y="7544"/>
                  </a:lnTo>
                  <a:lnTo>
                    <a:pt x="25690" y="7519"/>
                  </a:lnTo>
                  <a:lnTo>
                    <a:pt x="25690" y="7519"/>
                  </a:lnTo>
                  <a:lnTo>
                    <a:pt x="25665" y="7494"/>
                  </a:lnTo>
                  <a:lnTo>
                    <a:pt x="25665" y="7469"/>
                  </a:lnTo>
                  <a:lnTo>
                    <a:pt x="25665" y="7469"/>
                  </a:lnTo>
                  <a:lnTo>
                    <a:pt x="25665" y="7444"/>
                  </a:lnTo>
                  <a:lnTo>
                    <a:pt x="25665" y="7444"/>
                  </a:lnTo>
                  <a:lnTo>
                    <a:pt x="25665" y="7419"/>
                  </a:lnTo>
                  <a:lnTo>
                    <a:pt x="25665" y="7419"/>
                  </a:lnTo>
                  <a:lnTo>
                    <a:pt x="25665" y="7419"/>
                  </a:lnTo>
                  <a:lnTo>
                    <a:pt x="25665" y="7394"/>
                  </a:lnTo>
                  <a:lnTo>
                    <a:pt x="25665" y="7368"/>
                  </a:lnTo>
                  <a:lnTo>
                    <a:pt x="25665" y="7368"/>
                  </a:lnTo>
                  <a:lnTo>
                    <a:pt x="25640" y="7343"/>
                  </a:lnTo>
                  <a:lnTo>
                    <a:pt x="25640" y="7343"/>
                  </a:lnTo>
                  <a:lnTo>
                    <a:pt x="25640" y="7318"/>
                  </a:lnTo>
                  <a:lnTo>
                    <a:pt x="25640" y="7268"/>
                  </a:lnTo>
                  <a:lnTo>
                    <a:pt x="25640" y="7268"/>
                  </a:lnTo>
                  <a:lnTo>
                    <a:pt x="25640" y="7243"/>
                  </a:lnTo>
                  <a:lnTo>
                    <a:pt x="25640" y="7243"/>
                  </a:lnTo>
                  <a:lnTo>
                    <a:pt x="25640" y="7218"/>
                  </a:lnTo>
                  <a:lnTo>
                    <a:pt x="25640" y="7193"/>
                  </a:lnTo>
                  <a:lnTo>
                    <a:pt x="25640" y="7193"/>
                  </a:lnTo>
                  <a:lnTo>
                    <a:pt x="25640" y="7193"/>
                  </a:lnTo>
                  <a:lnTo>
                    <a:pt x="25640" y="7168"/>
                  </a:lnTo>
                  <a:lnTo>
                    <a:pt x="25614" y="7168"/>
                  </a:lnTo>
                  <a:lnTo>
                    <a:pt x="25614" y="7143"/>
                  </a:lnTo>
                  <a:lnTo>
                    <a:pt x="25614" y="7143"/>
                  </a:lnTo>
                  <a:lnTo>
                    <a:pt x="25614" y="7118"/>
                  </a:lnTo>
                  <a:lnTo>
                    <a:pt x="25614" y="7093"/>
                  </a:lnTo>
                  <a:lnTo>
                    <a:pt x="25614" y="7093"/>
                  </a:lnTo>
                  <a:lnTo>
                    <a:pt x="25614" y="7068"/>
                  </a:lnTo>
                  <a:lnTo>
                    <a:pt x="25614" y="7068"/>
                  </a:lnTo>
                  <a:lnTo>
                    <a:pt x="25614" y="7043"/>
                  </a:lnTo>
                  <a:lnTo>
                    <a:pt x="25614" y="7018"/>
                  </a:lnTo>
                  <a:lnTo>
                    <a:pt x="25614" y="7018"/>
                  </a:lnTo>
                  <a:lnTo>
                    <a:pt x="25614" y="6993"/>
                  </a:lnTo>
                  <a:lnTo>
                    <a:pt x="25614" y="6993"/>
                  </a:lnTo>
                  <a:lnTo>
                    <a:pt x="25614" y="6967"/>
                  </a:lnTo>
                  <a:lnTo>
                    <a:pt x="25614" y="6967"/>
                  </a:lnTo>
                  <a:lnTo>
                    <a:pt x="25614" y="6942"/>
                  </a:lnTo>
                  <a:lnTo>
                    <a:pt x="25589" y="6917"/>
                  </a:lnTo>
                  <a:lnTo>
                    <a:pt x="25589" y="6917"/>
                  </a:lnTo>
                  <a:cubicBezTo>
                    <a:pt x="25589" y="6692"/>
                    <a:pt x="25589" y="6491"/>
                    <a:pt x="25589" y="6291"/>
                  </a:cubicBezTo>
                  <a:cubicBezTo>
                    <a:pt x="25589" y="4361"/>
                    <a:pt x="25815" y="2356"/>
                    <a:pt x="26467" y="526"/>
                  </a:cubicBezTo>
                  <a:cubicBezTo>
                    <a:pt x="26517" y="351"/>
                    <a:pt x="26592" y="175"/>
                    <a:pt x="26667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6589;p127">
              <a:extLst>
                <a:ext uri="{FF2B5EF4-FFF2-40B4-BE49-F238E27FC236}">
                  <a16:creationId xmlns:a16="http://schemas.microsoft.com/office/drawing/2014/main" id="{829F68C9-C478-3142-3448-E30FEE238275}"/>
                </a:ext>
              </a:extLst>
            </p:cNvPr>
            <p:cNvSpPr/>
            <p:nvPr/>
          </p:nvSpPr>
          <p:spPr>
            <a:xfrm>
              <a:off x="5697206" y="1811638"/>
              <a:ext cx="448686" cy="45457"/>
            </a:xfrm>
            <a:custGeom>
              <a:avLst/>
              <a:gdLst/>
              <a:ahLst/>
              <a:cxnLst/>
              <a:rect l="l" t="t" r="r" b="b"/>
              <a:pathLst>
                <a:path w="25239" h="2557" extrusionOk="0">
                  <a:moveTo>
                    <a:pt x="100" y="25"/>
                  </a:moveTo>
                  <a:lnTo>
                    <a:pt x="100" y="2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125"/>
                  </a:lnTo>
                  <a:lnTo>
                    <a:pt x="75" y="125"/>
                  </a:lnTo>
                  <a:lnTo>
                    <a:pt x="75" y="125"/>
                  </a:lnTo>
                  <a:lnTo>
                    <a:pt x="75" y="125"/>
                  </a:lnTo>
                  <a:lnTo>
                    <a:pt x="50" y="150"/>
                  </a:lnTo>
                  <a:lnTo>
                    <a:pt x="50" y="150"/>
                  </a:lnTo>
                  <a:lnTo>
                    <a:pt x="50" y="150"/>
                  </a:lnTo>
                  <a:lnTo>
                    <a:pt x="50" y="176"/>
                  </a:lnTo>
                  <a:lnTo>
                    <a:pt x="50" y="176"/>
                  </a:lnTo>
                  <a:lnTo>
                    <a:pt x="50" y="176"/>
                  </a:lnTo>
                  <a:lnTo>
                    <a:pt x="50" y="201"/>
                  </a:lnTo>
                  <a:lnTo>
                    <a:pt x="50" y="201"/>
                  </a:lnTo>
                  <a:lnTo>
                    <a:pt x="50" y="201"/>
                  </a:lnTo>
                  <a:lnTo>
                    <a:pt x="50" y="201"/>
                  </a:lnTo>
                  <a:lnTo>
                    <a:pt x="50" y="226"/>
                  </a:lnTo>
                  <a:lnTo>
                    <a:pt x="50" y="226"/>
                  </a:lnTo>
                  <a:lnTo>
                    <a:pt x="50" y="226"/>
                  </a:lnTo>
                  <a:lnTo>
                    <a:pt x="50" y="251"/>
                  </a:lnTo>
                  <a:lnTo>
                    <a:pt x="25" y="251"/>
                  </a:lnTo>
                  <a:lnTo>
                    <a:pt x="25" y="251"/>
                  </a:lnTo>
                  <a:lnTo>
                    <a:pt x="25" y="251"/>
                  </a:lnTo>
                  <a:lnTo>
                    <a:pt x="25" y="276"/>
                  </a:lnTo>
                  <a:lnTo>
                    <a:pt x="25" y="276"/>
                  </a:lnTo>
                  <a:lnTo>
                    <a:pt x="25" y="301"/>
                  </a:lnTo>
                  <a:lnTo>
                    <a:pt x="25" y="301"/>
                  </a:lnTo>
                  <a:lnTo>
                    <a:pt x="25" y="301"/>
                  </a:lnTo>
                  <a:lnTo>
                    <a:pt x="25" y="301"/>
                  </a:lnTo>
                  <a:lnTo>
                    <a:pt x="25" y="301"/>
                  </a:lnTo>
                  <a:lnTo>
                    <a:pt x="25" y="301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51"/>
                  </a:lnTo>
                  <a:lnTo>
                    <a:pt x="0" y="351"/>
                  </a:lnTo>
                  <a:lnTo>
                    <a:pt x="0" y="351"/>
                  </a:lnTo>
                  <a:lnTo>
                    <a:pt x="0" y="351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1"/>
                  </a:lnTo>
                  <a:cubicBezTo>
                    <a:pt x="151" y="777"/>
                    <a:pt x="426" y="1203"/>
                    <a:pt x="927" y="1253"/>
                  </a:cubicBezTo>
                  <a:cubicBezTo>
                    <a:pt x="1479" y="1328"/>
                    <a:pt x="1955" y="1078"/>
                    <a:pt x="2456" y="1003"/>
                  </a:cubicBezTo>
                  <a:cubicBezTo>
                    <a:pt x="2782" y="1053"/>
                    <a:pt x="3133" y="1128"/>
                    <a:pt x="3459" y="1178"/>
                  </a:cubicBezTo>
                  <a:lnTo>
                    <a:pt x="3459" y="1178"/>
                  </a:lnTo>
                  <a:cubicBezTo>
                    <a:pt x="4336" y="1754"/>
                    <a:pt x="4236" y="2055"/>
                    <a:pt x="5138" y="2055"/>
                  </a:cubicBezTo>
                  <a:cubicBezTo>
                    <a:pt x="6040" y="2055"/>
                    <a:pt x="6441" y="1554"/>
                    <a:pt x="7544" y="1855"/>
                  </a:cubicBezTo>
                  <a:cubicBezTo>
                    <a:pt x="8647" y="2155"/>
                    <a:pt x="8747" y="2256"/>
                    <a:pt x="9349" y="2256"/>
                  </a:cubicBezTo>
                  <a:cubicBezTo>
                    <a:pt x="9950" y="2256"/>
                    <a:pt x="9775" y="1930"/>
                    <a:pt x="11103" y="1930"/>
                  </a:cubicBezTo>
                  <a:lnTo>
                    <a:pt x="11103" y="1930"/>
                  </a:lnTo>
                  <a:lnTo>
                    <a:pt x="11178" y="1955"/>
                  </a:lnTo>
                  <a:cubicBezTo>
                    <a:pt x="12356" y="1980"/>
                    <a:pt x="11354" y="2406"/>
                    <a:pt x="13309" y="2306"/>
                  </a:cubicBezTo>
                  <a:cubicBezTo>
                    <a:pt x="14261" y="2256"/>
                    <a:pt x="14737" y="2055"/>
                    <a:pt x="15038" y="1880"/>
                  </a:cubicBezTo>
                  <a:cubicBezTo>
                    <a:pt x="15364" y="1880"/>
                    <a:pt x="15664" y="1855"/>
                    <a:pt x="15965" y="1830"/>
                  </a:cubicBezTo>
                  <a:lnTo>
                    <a:pt x="15965" y="1830"/>
                  </a:lnTo>
                  <a:cubicBezTo>
                    <a:pt x="16867" y="2356"/>
                    <a:pt x="18772" y="2556"/>
                    <a:pt x="19875" y="1754"/>
                  </a:cubicBezTo>
                  <a:cubicBezTo>
                    <a:pt x="19950" y="1704"/>
                    <a:pt x="21755" y="1754"/>
                    <a:pt x="22882" y="1554"/>
                  </a:cubicBezTo>
                  <a:cubicBezTo>
                    <a:pt x="23334" y="1479"/>
                    <a:pt x="23735" y="1078"/>
                    <a:pt x="23785" y="1053"/>
                  </a:cubicBezTo>
                  <a:cubicBezTo>
                    <a:pt x="24687" y="652"/>
                    <a:pt x="25238" y="752"/>
                    <a:pt x="25113" y="301"/>
                  </a:cubicBezTo>
                  <a:lnTo>
                    <a:pt x="25113" y="301"/>
                  </a:lnTo>
                  <a:lnTo>
                    <a:pt x="25113" y="276"/>
                  </a:lnTo>
                  <a:lnTo>
                    <a:pt x="25113" y="276"/>
                  </a:lnTo>
                  <a:lnTo>
                    <a:pt x="25113" y="251"/>
                  </a:lnTo>
                  <a:lnTo>
                    <a:pt x="25113" y="226"/>
                  </a:lnTo>
                  <a:lnTo>
                    <a:pt x="25113" y="226"/>
                  </a:lnTo>
                  <a:lnTo>
                    <a:pt x="25088" y="201"/>
                  </a:lnTo>
                  <a:lnTo>
                    <a:pt x="25088" y="201"/>
                  </a:lnTo>
                  <a:lnTo>
                    <a:pt x="25088" y="176"/>
                  </a:lnTo>
                  <a:lnTo>
                    <a:pt x="25088" y="150"/>
                  </a:lnTo>
                  <a:lnTo>
                    <a:pt x="25088" y="150"/>
                  </a:lnTo>
                  <a:lnTo>
                    <a:pt x="25088" y="125"/>
                  </a:lnTo>
                  <a:lnTo>
                    <a:pt x="25063" y="100"/>
                  </a:lnTo>
                  <a:lnTo>
                    <a:pt x="25063" y="100"/>
                  </a:lnTo>
                  <a:lnTo>
                    <a:pt x="25063" y="75"/>
                  </a:lnTo>
                  <a:lnTo>
                    <a:pt x="25063" y="50"/>
                  </a:lnTo>
                  <a:lnTo>
                    <a:pt x="25063" y="50"/>
                  </a:lnTo>
                  <a:lnTo>
                    <a:pt x="25063" y="25"/>
                  </a:lnTo>
                  <a:lnTo>
                    <a:pt x="25063" y="25"/>
                  </a:lnTo>
                  <a:lnTo>
                    <a:pt x="25063" y="0"/>
                  </a:lnTo>
                  <a:cubicBezTo>
                    <a:pt x="24888" y="150"/>
                    <a:pt x="24436" y="201"/>
                    <a:pt x="23785" y="476"/>
                  </a:cubicBezTo>
                  <a:cubicBezTo>
                    <a:pt x="23735" y="501"/>
                    <a:pt x="23334" y="902"/>
                    <a:pt x="22882" y="978"/>
                  </a:cubicBezTo>
                  <a:cubicBezTo>
                    <a:pt x="21755" y="1153"/>
                    <a:pt x="19950" y="1128"/>
                    <a:pt x="19875" y="1178"/>
                  </a:cubicBezTo>
                  <a:cubicBezTo>
                    <a:pt x="18772" y="1980"/>
                    <a:pt x="16867" y="1780"/>
                    <a:pt x="15965" y="1253"/>
                  </a:cubicBezTo>
                  <a:lnTo>
                    <a:pt x="15965" y="1253"/>
                  </a:lnTo>
                  <a:cubicBezTo>
                    <a:pt x="15664" y="1278"/>
                    <a:pt x="15364" y="1303"/>
                    <a:pt x="15038" y="1303"/>
                  </a:cubicBezTo>
                  <a:cubicBezTo>
                    <a:pt x="14737" y="1479"/>
                    <a:pt x="14261" y="1679"/>
                    <a:pt x="13309" y="1729"/>
                  </a:cubicBezTo>
                  <a:cubicBezTo>
                    <a:pt x="11354" y="1830"/>
                    <a:pt x="12356" y="1379"/>
                    <a:pt x="11178" y="1379"/>
                  </a:cubicBezTo>
                  <a:lnTo>
                    <a:pt x="11103" y="1353"/>
                  </a:lnTo>
                  <a:lnTo>
                    <a:pt x="11103" y="1353"/>
                  </a:lnTo>
                  <a:cubicBezTo>
                    <a:pt x="9775" y="1353"/>
                    <a:pt x="9950" y="1679"/>
                    <a:pt x="9349" y="1679"/>
                  </a:cubicBezTo>
                  <a:cubicBezTo>
                    <a:pt x="8747" y="1679"/>
                    <a:pt x="8647" y="1579"/>
                    <a:pt x="7544" y="1278"/>
                  </a:cubicBezTo>
                  <a:cubicBezTo>
                    <a:pt x="6441" y="978"/>
                    <a:pt x="6040" y="1479"/>
                    <a:pt x="5138" y="1479"/>
                  </a:cubicBezTo>
                  <a:cubicBezTo>
                    <a:pt x="4236" y="1479"/>
                    <a:pt x="4336" y="1178"/>
                    <a:pt x="3459" y="602"/>
                  </a:cubicBezTo>
                  <a:lnTo>
                    <a:pt x="3459" y="602"/>
                  </a:lnTo>
                  <a:cubicBezTo>
                    <a:pt x="3133" y="551"/>
                    <a:pt x="2782" y="476"/>
                    <a:pt x="2456" y="426"/>
                  </a:cubicBezTo>
                  <a:cubicBezTo>
                    <a:pt x="1955" y="501"/>
                    <a:pt x="1479" y="727"/>
                    <a:pt x="927" y="677"/>
                  </a:cubicBezTo>
                  <a:cubicBezTo>
                    <a:pt x="526" y="627"/>
                    <a:pt x="251" y="326"/>
                    <a:pt x="100" y="25"/>
                  </a:cubicBezTo>
                  <a:lnTo>
                    <a:pt x="100" y="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6590;p127">
              <a:extLst>
                <a:ext uri="{FF2B5EF4-FFF2-40B4-BE49-F238E27FC236}">
                  <a16:creationId xmlns:a16="http://schemas.microsoft.com/office/drawing/2014/main" id="{A70C33B2-7DFD-175E-05E7-C8D8829F958E}"/>
                </a:ext>
              </a:extLst>
            </p:cNvPr>
            <p:cNvSpPr/>
            <p:nvPr/>
          </p:nvSpPr>
          <p:spPr>
            <a:xfrm>
              <a:off x="5683838" y="1662386"/>
              <a:ext cx="474090" cy="57048"/>
            </a:xfrm>
            <a:custGeom>
              <a:avLst/>
              <a:gdLst/>
              <a:ahLst/>
              <a:cxnLst/>
              <a:rect l="l" t="t" r="r" b="b"/>
              <a:pathLst>
                <a:path w="26668" h="3209" extrusionOk="0">
                  <a:moveTo>
                    <a:pt x="0" y="0"/>
                  </a:moveTo>
                  <a:cubicBezTo>
                    <a:pt x="75" y="175"/>
                    <a:pt x="126" y="351"/>
                    <a:pt x="201" y="526"/>
                  </a:cubicBezTo>
                  <a:cubicBezTo>
                    <a:pt x="301" y="877"/>
                    <a:pt x="426" y="1228"/>
                    <a:pt x="502" y="1604"/>
                  </a:cubicBezTo>
                  <a:cubicBezTo>
                    <a:pt x="3133" y="2556"/>
                    <a:pt x="7895" y="3208"/>
                    <a:pt x="13309" y="3208"/>
                  </a:cubicBezTo>
                  <a:cubicBezTo>
                    <a:pt x="18747" y="3208"/>
                    <a:pt x="23534" y="2531"/>
                    <a:pt x="26141" y="1579"/>
                  </a:cubicBezTo>
                  <a:cubicBezTo>
                    <a:pt x="26241" y="1203"/>
                    <a:pt x="26341" y="852"/>
                    <a:pt x="26467" y="526"/>
                  </a:cubicBezTo>
                  <a:cubicBezTo>
                    <a:pt x="26517" y="351"/>
                    <a:pt x="26592" y="175"/>
                    <a:pt x="26667" y="0"/>
                  </a:cubicBez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6591;p127">
              <a:extLst>
                <a:ext uri="{FF2B5EF4-FFF2-40B4-BE49-F238E27FC236}">
                  <a16:creationId xmlns:a16="http://schemas.microsoft.com/office/drawing/2014/main" id="{3AC0D3F7-9F0B-E1EE-3824-CB48F3DC8F09}"/>
                </a:ext>
              </a:extLst>
            </p:cNvPr>
            <p:cNvSpPr/>
            <p:nvPr/>
          </p:nvSpPr>
          <p:spPr>
            <a:xfrm>
              <a:off x="5653991" y="1582622"/>
              <a:ext cx="532454" cy="118985"/>
            </a:xfrm>
            <a:custGeom>
              <a:avLst/>
              <a:gdLst/>
              <a:ahLst/>
              <a:cxnLst/>
              <a:rect l="l" t="t" r="r" b="b"/>
              <a:pathLst>
                <a:path w="29951" h="6693" extrusionOk="0">
                  <a:moveTo>
                    <a:pt x="14988" y="6693"/>
                  </a:moveTo>
                  <a:cubicBezTo>
                    <a:pt x="23208" y="6693"/>
                    <a:pt x="29950" y="5189"/>
                    <a:pt x="29950" y="3334"/>
                  </a:cubicBezTo>
                  <a:cubicBezTo>
                    <a:pt x="29950" y="1505"/>
                    <a:pt x="23208" y="1"/>
                    <a:pt x="14988" y="1"/>
                  </a:cubicBezTo>
                  <a:cubicBezTo>
                    <a:pt x="6742" y="1"/>
                    <a:pt x="0" y="1505"/>
                    <a:pt x="0" y="3334"/>
                  </a:cubicBezTo>
                  <a:cubicBezTo>
                    <a:pt x="0" y="5189"/>
                    <a:pt x="6742" y="6693"/>
                    <a:pt x="14988" y="6693"/>
                  </a:cubicBezTo>
                  <a:lnTo>
                    <a:pt x="14988" y="66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6592;p127">
              <a:extLst>
                <a:ext uri="{FF2B5EF4-FFF2-40B4-BE49-F238E27FC236}">
                  <a16:creationId xmlns:a16="http://schemas.microsoft.com/office/drawing/2014/main" id="{0AEF918B-7701-7642-04E2-FB757AB68FF2}"/>
                </a:ext>
              </a:extLst>
            </p:cNvPr>
            <p:cNvSpPr/>
            <p:nvPr/>
          </p:nvSpPr>
          <p:spPr>
            <a:xfrm>
              <a:off x="5658435" y="1440498"/>
              <a:ext cx="521770" cy="244192"/>
            </a:xfrm>
            <a:custGeom>
              <a:avLst/>
              <a:gdLst/>
              <a:ahLst/>
              <a:cxnLst/>
              <a:rect l="l" t="t" r="r" b="b"/>
              <a:pathLst>
                <a:path w="29350" h="13736" extrusionOk="0">
                  <a:moveTo>
                    <a:pt x="28171" y="8823"/>
                  </a:moveTo>
                  <a:cubicBezTo>
                    <a:pt x="28823" y="8923"/>
                    <a:pt x="29349" y="9474"/>
                    <a:pt x="29349" y="10151"/>
                  </a:cubicBezTo>
                  <a:cubicBezTo>
                    <a:pt x="29349" y="10778"/>
                    <a:pt x="28898" y="11304"/>
                    <a:pt x="28322" y="11454"/>
                  </a:cubicBezTo>
                  <a:cubicBezTo>
                    <a:pt x="27996" y="12708"/>
                    <a:pt x="22031" y="13735"/>
                    <a:pt x="14738" y="13735"/>
                  </a:cubicBezTo>
                  <a:cubicBezTo>
                    <a:pt x="7720" y="13735"/>
                    <a:pt x="1956" y="12808"/>
                    <a:pt x="1229" y="11605"/>
                  </a:cubicBezTo>
                  <a:cubicBezTo>
                    <a:pt x="1204" y="11605"/>
                    <a:pt x="1179" y="11605"/>
                    <a:pt x="1154" y="11605"/>
                  </a:cubicBezTo>
                  <a:cubicBezTo>
                    <a:pt x="527" y="11605"/>
                    <a:pt x="1" y="11079"/>
                    <a:pt x="1" y="10452"/>
                  </a:cubicBezTo>
                  <a:cubicBezTo>
                    <a:pt x="1" y="9825"/>
                    <a:pt x="527" y="9324"/>
                    <a:pt x="1154" y="9324"/>
                  </a:cubicBezTo>
                  <a:cubicBezTo>
                    <a:pt x="1279" y="9324"/>
                    <a:pt x="1404" y="9349"/>
                    <a:pt x="1530" y="9374"/>
                  </a:cubicBezTo>
                  <a:cubicBezTo>
                    <a:pt x="1504" y="9299"/>
                    <a:pt x="1504" y="9224"/>
                    <a:pt x="1504" y="9149"/>
                  </a:cubicBezTo>
                  <a:cubicBezTo>
                    <a:pt x="1504" y="7870"/>
                    <a:pt x="2557" y="6793"/>
                    <a:pt x="3835" y="6793"/>
                  </a:cubicBezTo>
                  <a:lnTo>
                    <a:pt x="3910" y="6818"/>
                  </a:lnTo>
                  <a:cubicBezTo>
                    <a:pt x="3785" y="6442"/>
                    <a:pt x="3710" y="6066"/>
                    <a:pt x="3710" y="5665"/>
                  </a:cubicBezTo>
                  <a:cubicBezTo>
                    <a:pt x="3710" y="3685"/>
                    <a:pt x="5314" y="2106"/>
                    <a:pt x="7269" y="2106"/>
                  </a:cubicBezTo>
                  <a:cubicBezTo>
                    <a:pt x="7795" y="2106"/>
                    <a:pt x="8296" y="2206"/>
                    <a:pt x="8748" y="2407"/>
                  </a:cubicBezTo>
                  <a:cubicBezTo>
                    <a:pt x="9474" y="978"/>
                    <a:pt x="10978" y="1"/>
                    <a:pt x="12708" y="1"/>
                  </a:cubicBezTo>
                  <a:cubicBezTo>
                    <a:pt x="14111" y="1"/>
                    <a:pt x="15364" y="627"/>
                    <a:pt x="16191" y="1630"/>
                  </a:cubicBezTo>
                  <a:cubicBezTo>
                    <a:pt x="16718" y="1354"/>
                    <a:pt x="17344" y="1204"/>
                    <a:pt x="18021" y="1204"/>
                  </a:cubicBezTo>
                  <a:cubicBezTo>
                    <a:pt x="19951" y="1204"/>
                    <a:pt x="21555" y="2557"/>
                    <a:pt x="21906" y="4387"/>
                  </a:cubicBezTo>
                  <a:cubicBezTo>
                    <a:pt x="22106" y="4337"/>
                    <a:pt x="22282" y="4312"/>
                    <a:pt x="22507" y="4312"/>
                  </a:cubicBezTo>
                  <a:cubicBezTo>
                    <a:pt x="23685" y="4312"/>
                    <a:pt x="24662" y="5264"/>
                    <a:pt x="24662" y="6442"/>
                  </a:cubicBezTo>
                  <a:lnTo>
                    <a:pt x="24662" y="6542"/>
                  </a:lnTo>
                  <a:cubicBezTo>
                    <a:pt x="24863" y="6492"/>
                    <a:pt x="25114" y="6442"/>
                    <a:pt x="25364" y="6442"/>
                  </a:cubicBezTo>
                  <a:cubicBezTo>
                    <a:pt x="26768" y="6442"/>
                    <a:pt x="27946" y="7469"/>
                    <a:pt x="28171" y="8823"/>
                  </a:cubicBezTo>
                  <a:lnTo>
                    <a:pt x="28171" y="88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6593;p127">
              <a:extLst>
                <a:ext uri="{FF2B5EF4-FFF2-40B4-BE49-F238E27FC236}">
                  <a16:creationId xmlns:a16="http://schemas.microsoft.com/office/drawing/2014/main" id="{882866C5-1F16-95A5-652E-40A2DED1CCA7}"/>
                </a:ext>
              </a:extLst>
            </p:cNvPr>
            <p:cNvSpPr/>
            <p:nvPr/>
          </p:nvSpPr>
          <p:spPr>
            <a:xfrm>
              <a:off x="5658435" y="1477936"/>
              <a:ext cx="521770" cy="206752"/>
            </a:xfrm>
            <a:custGeom>
              <a:avLst/>
              <a:gdLst/>
              <a:ahLst/>
              <a:cxnLst/>
              <a:rect l="l" t="t" r="r" b="b"/>
              <a:pathLst>
                <a:path w="29350" h="11630" extrusionOk="0">
                  <a:moveTo>
                    <a:pt x="28673" y="6867"/>
                  </a:moveTo>
                  <a:cubicBezTo>
                    <a:pt x="29074" y="7118"/>
                    <a:pt x="29349" y="7544"/>
                    <a:pt x="29349" y="8045"/>
                  </a:cubicBezTo>
                  <a:cubicBezTo>
                    <a:pt x="29349" y="8672"/>
                    <a:pt x="28898" y="9198"/>
                    <a:pt x="28322" y="9348"/>
                  </a:cubicBezTo>
                  <a:cubicBezTo>
                    <a:pt x="27996" y="10602"/>
                    <a:pt x="22031" y="11629"/>
                    <a:pt x="14738" y="11629"/>
                  </a:cubicBezTo>
                  <a:cubicBezTo>
                    <a:pt x="7720" y="11629"/>
                    <a:pt x="1956" y="10702"/>
                    <a:pt x="1229" y="9499"/>
                  </a:cubicBezTo>
                  <a:cubicBezTo>
                    <a:pt x="1204" y="9499"/>
                    <a:pt x="1179" y="9499"/>
                    <a:pt x="1154" y="9499"/>
                  </a:cubicBezTo>
                  <a:cubicBezTo>
                    <a:pt x="527" y="9499"/>
                    <a:pt x="1" y="8973"/>
                    <a:pt x="1" y="8346"/>
                  </a:cubicBezTo>
                  <a:cubicBezTo>
                    <a:pt x="1" y="7719"/>
                    <a:pt x="527" y="7218"/>
                    <a:pt x="1154" y="7218"/>
                  </a:cubicBezTo>
                  <a:cubicBezTo>
                    <a:pt x="1279" y="7218"/>
                    <a:pt x="1404" y="7243"/>
                    <a:pt x="1530" y="7268"/>
                  </a:cubicBezTo>
                  <a:cubicBezTo>
                    <a:pt x="1504" y="7193"/>
                    <a:pt x="1504" y="7118"/>
                    <a:pt x="1504" y="7043"/>
                  </a:cubicBezTo>
                  <a:cubicBezTo>
                    <a:pt x="1504" y="5764"/>
                    <a:pt x="2557" y="4687"/>
                    <a:pt x="3835" y="4687"/>
                  </a:cubicBezTo>
                  <a:lnTo>
                    <a:pt x="3910" y="4712"/>
                  </a:lnTo>
                  <a:cubicBezTo>
                    <a:pt x="3785" y="4336"/>
                    <a:pt x="3710" y="3960"/>
                    <a:pt x="3710" y="3559"/>
                  </a:cubicBezTo>
                  <a:cubicBezTo>
                    <a:pt x="3710" y="1579"/>
                    <a:pt x="5314" y="0"/>
                    <a:pt x="7269" y="0"/>
                  </a:cubicBezTo>
                  <a:cubicBezTo>
                    <a:pt x="7795" y="0"/>
                    <a:pt x="8296" y="100"/>
                    <a:pt x="8748" y="301"/>
                  </a:cubicBezTo>
                  <a:cubicBezTo>
                    <a:pt x="8748" y="301"/>
                    <a:pt x="5640" y="5013"/>
                    <a:pt x="9249" y="6115"/>
                  </a:cubicBezTo>
                  <a:cubicBezTo>
                    <a:pt x="12833" y="7218"/>
                    <a:pt x="14738" y="5890"/>
                    <a:pt x="14738" y="5890"/>
                  </a:cubicBezTo>
                  <a:cubicBezTo>
                    <a:pt x="14738" y="5890"/>
                    <a:pt x="11730" y="9374"/>
                    <a:pt x="16116" y="9374"/>
                  </a:cubicBezTo>
                  <a:cubicBezTo>
                    <a:pt x="18297" y="9374"/>
                    <a:pt x="21003" y="9699"/>
                    <a:pt x="23510" y="9374"/>
                  </a:cubicBezTo>
                  <a:cubicBezTo>
                    <a:pt x="25515" y="9123"/>
                    <a:pt x="27344" y="8446"/>
                    <a:pt x="28673" y="6867"/>
                  </a:cubicBezTo>
                  <a:lnTo>
                    <a:pt x="28673" y="686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6594;p127">
              <a:extLst>
                <a:ext uri="{FF2B5EF4-FFF2-40B4-BE49-F238E27FC236}">
                  <a16:creationId xmlns:a16="http://schemas.microsoft.com/office/drawing/2014/main" id="{D6F4B6B3-1E60-9D07-39E2-0FADFB17A62B}"/>
                </a:ext>
              </a:extLst>
            </p:cNvPr>
            <p:cNvSpPr/>
            <p:nvPr/>
          </p:nvSpPr>
          <p:spPr>
            <a:xfrm>
              <a:off x="5743088" y="2402853"/>
              <a:ext cx="335070" cy="85563"/>
            </a:xfrm>
            <a:custGeom>
              <a:avLst/>
              <a:gdLst/>
              <a:ahLst/>
              <a:cxnLst/>
              <a:rect l="l" t="t" r="r" b="b"/>
              <a:pathLst>
                <a:path w="18848" h="4813" extrusionOk="0">
                  <a:moveTo>
                    <a:pt x="9424" y="4812"/>
                  </a:moveTo>
                  <a:cubicBezTo>
                    <a:pt x="14612" y="4812"/>
                    <a:pt x="18848" y="3735"/>
                    <a:pt x="18848" y="2406"/>
                  </a:cubicBezTo>
                  <a:cubicBezTo>
                    <a:pt x="18848" y="1078"/>
                    <a:pt x="14612" y="0"/>
                    <a:pt x="9424" y="0"/>
                  </a:cubicBezTo>
                  <a:cubicBezTo>
                    <a:pt x="4236" y="0"/>
                    <a:pt x="1" y="1078"/>
                    <a:pt x="1" y="2406"/>
                  </a:cubicBezTo>
                  <a:cubicBezTo>
                    <a:pt x="1" y="3735"/>
                    <a:pt x="4236" y="4812"/>
                    <a:pt x="9424" y="4812"/>
                  </a:cubicBezTo>
                  <a:lnTo>
                    <a:pt x="9424" y="4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6595;p127">
              <a:extLst>
                <a:ext uri="{FF2B5EF4-FFF2-40B4-BE49-F238E27FC236}">
                  <a16:creationId xmlns:a16="http://schemas.microsoft.com/office/drawing/2014/main" id="{C934609D-3035-838D-C3C7-3F17908E960C}"/>
                </a:ext>
              </a:extLst>
            </p:cNvPr>
            <p:cNvSpPr/>
            <p:nvPr/>
          </p:nvSpPr>
          <p:spPr>
            <a:xfrm>
              <a:off x="5743088" y="2438495"/>
              <a:ext cx="335070" cy="49919"/>
            </a:xfrm>
            <a:custGeom>
              <a:avLst/>
              <a:gdLst/>
              <a:ahLst/>
              <a:cxnLst/>
              <a:rect l="l" t="t" r="r" b="b"/>
              <a:pathLst>
                <a:path w="18848" h="2808" extrusionOk="0">
                  <a:moveTo>
                    <a:pt x="18723" y="0"/>
                  </a:moveTo>
                  <a:cubicBezTo>
                    <a:pt x="18823" y="126"/>
                    <a:pt x="18848" y="276"/>
                    <a:pt x="18848" y="401"/>
                  </a:cubicBezTo>
                  <a:cubicBezTo>
                    <a:pt x="18848" y="1730"/>
                    <a:pt x="14637" y="2807"/>
                    <a:pt x="9424" y="2807"/>
                  </a:cubicBezTo>
                  <a:cubicBezTo>
                    <a:pt x="4211" y="2807"/>
                    <a:pt x="1" y="1730"/>
                    <a:pt x="1" y="401"/>
                  </a:cubicBezTo>
                  <a:cubicBezTo>
                    <a:pt x="1" y="276"/>
                    <a:pt x="51" y="126"/>
                    <a:pt x="126" y="0"/>
                  </a:cubicBezTo>
                  <a:lnTo>
                    <a:pt x="126" y="0"/>
                  </a:lnTo>
                  <a:cubicBezTo>
                    <a:pt x="878" y="1153"/>
                    <a:pt x="4763" y="2005"/>
                    <a:pt x="9424" y="2005"/>
                  </a:cubicBezTo>
                  <a:cubicBezTo>
                    <a:pt x="14086" y="2005"/>
                    <a:pt x="17971" y="1153"/>
                    <a:pt x="18723" y="0"/>
                  </a:cubicBezTo>
                  <a:lnTo>
                    <a:pt x="187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6596;p127">
              <a:extLst>
                <a:ext uri="{FF2B5EF4-FFF2-40B4-BE49-F238E27FC236}">
                  <a16:creationId xmlns:a16="http://schemas.microsoft.com/office/drawing/2014/main" id="{2C039261-EAAB-D199-9228-5954FF676B5D}"/>
                </a:ext>
              </a:extLst>
            </p:cNvPr>
            <p:cNvSpPr/>
            <p:nvPr/>
          </p:nvSpPr>
          <p:spPr>
            <a:xfrm>
              <a:off x="5821945" y="2402853"/>
              <a:ext cx="73546" cy="40124"/>
            </a:xfrm>
            <a:custGeom>
              <a:avLst/>
              <a:gdLst/>
              <a:ahLst/>
              <a:cxnLst/>
              <a:rect l="l" t="t" r="r" b="b"/>
              <a:pathLst>
                <a:path w="4137" h="2257" extrusionOk="0">
                  <a:moveTo>
                    <a:pt x="1" y="351"/>
                  </a:moveTo>
                  <a:cubicBezTo>
                    <a:pt x="1129" y="176"/>
                    <a:pt x="2432" y="51"/>
                    <a:pt x="3860" y="0"/>
                  </a:cubicBezTo>
                  <a:lnTo>
                    <a:pt x="4136" y="2256"/>
                  </a:lnTo>
                  <a:lnTo>
                    <a:pt x="1" y="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6597;p127">
              <a:extLst>
                <a:ext uri="{FF2B5EF4-FFF2-40B4-BE49-F238E27FC236}">
                  <a16:creationId xmlns:a16="http://schemas.microsoft.com/office/drawing/2014/main" id="{AAD9AEE6-ACC0-181F-F4B8-48047C5C1483}"/>
                </a:ext>
              </a:extLst>
            </p:cNvPr>
            <p:cNvSpPr/>
            <p:nvPr/>
          </p:nvSpPr>
          <p:spPr>
            <a:xfrm>
              <a:off x="5925760" y="2402853"/>
              <a:ext cx="73528" cy="40124"/>
            </a:xfrm>
            <a:custGeom>
              <a:avLst/>
              <a:gdLst/>
              <a:ahLst/>
              <a:cxnLst/>
              <a:rect l="l" t="t" r="r" b="b"/>
              <a:pathLst>
                <a:path w="4136" h="2257" extrusionOk="0">
                  <a:moveTo>
                    <a:pt x="4136" y="351"/>
                  </a:moveTo>
                  <a:cubicBezTo>
                    <a:pt x="3008" y="176"/>
                    <a:pt x="1705" y="51"/>
                    <a:pt x="301" y="0"/>
                  </a:cubicBezTo>
                  <a:lnTo>
                    <a:pt x="0" y="2256"/>
                  </a:lnTo>
                  <a:lnTo>
                    <a:pt x="4136" y="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6598;p127">
              <a:extLst>
                <a:ext uri="{FF2B5EF4-FFF2-40B4-BE49-F238E27FC236}">
                  <a16:creationId xmlns:a16="http://schemas.microsoft.com/office/drawing/2014/main" id="{06963119-5505-C247-AFFA-578D9A964CDA}"/>
                </a:ext>
              </a:extLst>
            </p:cNvPr>
            <p:cNvSpPr/>
            <p:nvPr/>
          </p:nvSpPr>
          <p:spPr>
            <a:xfrm>
              <a:off x="5716796" y="1795142"/>
              <a:ext cx="14720" cy="14275"/>
            </a:xfrm>
            <a:custGeom>
              <a:avLst/>
              <a:gdLst/>
              <a:ahLst/>
              <a:cxnLst/>
              <a:rect l="l" t="t" r="r" b="b"/>
              <a:pathLst>
                <a:path w="828" h="803" extrusionOk="0">
                  <a:moveTo>
                    <a:pt x="427" y="803"/>
                  </a:moveTo>
                  <a:cubicBezTo>
                    <a:pt x="653" y="803"/>
                    <a:pt x="828" y="627"/>
                    <a:pt x="828" y="402"/>
                  </a:cubicBezTo>
                  <a:cubicBezTo>
                    <a:pt x="828" y="176"/>
                    <a:pt x="653" y="1"/>
                    <a:pt x="427" y="1"/>
                  </a:cubicBezTo>
                  <a:cubicBezTo>
                    <a:pt x="201" y="1"/>
                    <a:pt x="1" y="176"/>
                    <a:pt x="1" y="402"/>
                  </a:cubicBezTo>
                  <a:cubicBezTo>
                    <a:pt x="1" y="627"/>
                    <a:pt x="201" y="803"/>
                    <a:pt x="427" y="803"/>
                  </a:cubicBezTo>
                  <a:lnTo>
                    <a:pt x="427" y="8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6599;p127">
              <a:extLst>
                <a:ext uri="{FF2B5EF4-FFF2-40B4-BE49-F238E27FC236}">
                  <a16:creationId xmlns:a16="http://schemas.microsoft.com/office/drawing/2014/main" id="{B1D84AB2-D0E8-A222-08A7-3718FC31FC4C}"/>
                </a:ext>
              </a:extLst>
            </p:cNvPr>
            <p:cNvSpPr/>
            <p:nvPr/>
          </p:nvSpPr>
          <p:spPr>
            <a:xfrm>
              <a:off x="6071884" y="1776441"/>
              <a:ext cx="30328" cy="30311"/>
            </a:xfrm>
            <a:custGeom>
              <a:avLst/>
              <a:gdLst/>
              <a:ahLst/>
              <a:cxnLst/>
              <a:rect l="l" t="t" r="r" b="b"/>
              <a:pathLst>
                <a:path w="1706" h="1705" extrusionOk="0">
                  <a:moveTo>
                    <a:pt x="853" y="1704"/>
                  </a:moveTo>
                  <a:cubicBezTo>
                    <a:pt x="1329" y="1704"/>
                    <a:pt x="1705" y="1303"/>
                    <a:pt x="1705" y="852"/>
                  </a:cubicBezTo>
                  <a:cubicBezTo>
                    <a:pt x="1705" y="376"/>
                    <a:pt x="1329" y="0"/>
                    <a:pt x="853" y="0"/>
                  </a:cubicBezTo>
                  <a:cubicBezTo>
                    <a:pt x="377" y="0"/>
                    <a:pt x="1" y="376"/>
                    <a:pt x="1" y="852"/>
                  </a:cubicBezTo>
                  <a:cubicBezTo>
                    <a:pt x="1" y="1303"/>
                    <a:pt x="377" y="1704"/>
                    <a:pt x="853" y="1704"/>
                  </a:cubicBezTo>
                  <a:lnTo>
                    <a:pt x="853" y="17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6600;p127">
              <a:extLst>
                <a:ext uri="{FF2B5EF4-FFF2-40B4-BE49-F238E27FC236}">
                  <a16:creationId xmlns:a16="http://schemas.microsoft.com/office/drawing/2014/main" id="{638E891E-89A2-C608-C1B1-0CF0990F04ED}"/>
                </a:ext>
              </a:extLst>
            </p:cNvPr>
            <p:cNvSpPr/>
            <p:nvPr/>
          </p:nvSpPr>
          <p:spPr>
            <a:xfrm>
              <a:off x="5754678" y="1804954"/>
              <a:ext cx="6258" cy="6240"/>
            </a:xfrm>
            <a:custGeom>
              <a:avLst/>
              <a:gdLst/>
              <a:ahLst/>
              <a:cxnLst/>
              <a:rect l="l" t="t" r="r" b="b"/>
              <a:pathLst>
                <a:path w="352" h="351" extrusionOk="0">
                  <a:moveTo>
                    <a:pt x="176" y="351"/>
                  </a:moveTo>
                  <a:cubicBezTo>
                    <a:pt x="276" y="351"/>
                    <a:pt x="351" y="251"/>
                    <a:pt x="351" y="176"/>
                  </a:cubicBezTo>
                  <a:cubicBezTo>
                    <a:pt x="351" y="75"/>
                    <a:pt x="276" y="0"/>
                    <a:pt x="176" y="0"/>
                  </a:cubicBezTo>
                  <a:cubicBezTo>
                    <a:pt x="101" y="0"/>
                    <a:pt x="0" y="75"/>
                    <a:pt x="0" y="176"/>
                  </a:cubicBezTo>
                  <a:cubicBezTo>
                    <a:pt x="0" y="251"/>
                    <a:pt x="101" y="351"/>
                    <a:pt x="176" y="351"/>
                  </a:cubicBezTo>
                  <a:lnTo>
                    <a:pt x="176" y="3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6601;p127">
              <a:extLst>
                <a:ext uri="{FF2B5EF4-FFF2-40B4-BE49-F238E27FC236}">
                  <a16:creationId xmlns:a16="http://schemas.microsoft.com/office/drawing/2014/main" id="{F13B5EEF-14AC-37CD-CB7A-8F12E87F401D}"/>
                </a:ext>
              </a:extLst>
            </p:cNvPr>
            <p:cNvSpPr/>
            <p:nvPr/>
          </p:nvSpPr>
          <p:spPr>
            <a:xfrm>
              <a:off x="5825962" y="1796031"/>
              <a:ext cx="30311" cy="30328"/>
            </a:xfrm>
            <a:custGeom>
              <a:avLst/>
              <a:gdLst/>
              <a:ahLst/>
              <a:cxnLst/>
              <a:rect l="l" t="t" r="r" b="b"/>
              <a:pathLst>
                <a:path w="1705" h="1706" extrusionOk="0">
                  <a:moveTo>
                    <a:pt x="852" y="1705"/>
                  </a:moveTo>
                  <a:cubicBezTo>
                    <a:pt x="1329" y="1705"/>
                    <a:pt x="1705" y="1304"/>
                    <a:pt x="1705" y="853"/>
                  </a:cubicBezTo>
                  <a:cubicBezTo>
                    <a:pt x="1705" y="377"/>
                    <a:pt x="1329" y="1"/>
                    <a:pt x="852" y="1"/>
                  </a:cubicBezTo>
                  <a:cubicBezTo>
                    <a:pt x="401" y="1"/>
                    <a:pt x="0" y="377"/>
                    <a:pt x="0" y="853"/>
                  </a:cubicBezTo>
                  <a:cubicBezTo>
                    <a:pt x="0" y="1304"/>
                    <a:pt x="401" y="1705"/>
                    <a:pt x="852" y="1705"/>
                  </a:cubicBezTo>
                  <a:lnTo>
                    <a:pt x="852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6602;p127">
              <a:extLst>
                <a:ext uri="{FF2B5EF4-FFF2-40B4-BE49-F238E27FC236}">
                  <a16:creationId xmlns:a16="http://schemas.microsoft.com/office/drawing/2014/main" id="{FB73D9D1-67C0-F2BE-1203-C0384E50E9A8}"/>
                </a:ext>
              </a:extLst>
            </p:cNvPr>
            <p:cNvSpPr/>
            <p:nvPr/>
          </p:nvSpPr>
          <p:spPr>
            <a:xfrm>
              <a:off x="5802799" y="1796031"/>
              <a:ext cx="14275" cy="142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803"/>
                  </a:moveTo>
                  <a:cubicBezTo>
                    <a:pt x="627" y="803"/>
                    <a:pt x="802" y="602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ubicBezTo>
                    <a:pt x="201" y="1"/>
                    <a:pt x="0" y="176"/>
                    <a:pt x="0" y="402"/>
                  </a:cubicBezTo>
                  <a:cubicBezTo>
                    <a:pt x="0" y="602"/>
                    <a:pt x="201" y="803"/>
                    <a:pt x="401" y="803"/>
                  </a:cubicBezTo>
                  <a:lnTo>
                    <a:pt x="401" y="8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6603;p127">
              <a:extLst>
                <a:ext uri="{FF2B5EF4-FFF2-40B4-BE49-F238E27FC236}">
                  <a16:creationId xmlns:a16="http://schemas.microsoft.com/office/drawing/2014/main" id="{BE7F2E72-0CF7-1BE9-FE68-C9EE534948A0}"/>
                </a:ext>
              </a:extLst>
            </p:cNvPr>
            <p:cNvSpPr/>
            <p:nvPr/>
          </p:nvSpPr>
          <p:spPr>
            <a:xfrm>
              <a:off x="5902597" y="1810287"/>
              <a:ext cx="16053" cy="16071"/>
            </a:xfrm>
            <a:custGeom>
              <a:avLst/>
              <a:gdLst/>
              <a:ahLst/>
              <a:cxnLst/>
              <a:rect l="l" t="t" r="r" b="b"/>
              <a:pathLst>
                <a:path w="903" h="904" extrusionOk="0">
                  <a:moveTo>
                    <a:pt x="451" y="903"/>
                  </a:moveTo>
                  <a:cubicBezTo>
                    <a:pt x="702" y="903"/>
                    <a:pt x="902" y="703"/>
                    <a:pt x="902" y="452"/>
                  </a:cubicBezTo>
                  <a:cubicBezTo>
                    <a:pt x="902" y="201"/>
                    <a:pt x="702" y="1"/>
                    <a:pt x="451" y="1"/>
                  </a:cubicBezTo>
                  <a:cubicBezTo>
                    <a:pt x="201" y="1"/>
                    <a:pt x="0" y="201"/>
                    <a:pt x="0" y="452"/>
                  </a:cubicBezTo>
                  <a:cubicBezTo>
                    <a:pt x="0" y="703"/>
                    <a:pt x="201" y="903"/>
                    <a:pt x="451" y="903"/>
                  </a:cubicBezTo>
                  <a:lnTo>
                    <a:pt x="451" y="9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6604;p127">
              <a:extLst>
                <a:ext uri="{FF2B5EF4-FFF2-40B4-BE49-F238E27FC236}">
                  <a16:creationId xmlns:a16="http://schemas.microsoft.com/office/drawing/2014/main" id="{0D78EB4F-DFDB-489A-2E49-CF38AEC5B1A3}"/>
                </a:ext>
              </a:extLst>
            </p:cNvPr>
            <p:cNvSpPr/>
            <p:nvPr/>
          </p:nvSpPr>
          <p:spPr>
            <a:xfrm>
              <a:off x="5997045" y="1799604"/>
              <a:ext cx="19626" cy="19626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52" y="1103"/>
                  </a:moveTo>
                  <a:cubicBezTo>
                    <a:pt x="878" y="1103"/>
                    <a:pt x="1103" y="853"/>
                    <a:pt x="1103" y="552"/>
                  </a:cubicBezTo>
                  <a:cubicBezTo>
                    <a:pt x="1103" y="251"/>
                    <a:pt x="878" y="0"/>
                    <a:pt x="552" y="0"/>
                  </a:cubicBezTo>
                  <a:cubicBezTo>
                    <a:pt x="251" y="0"/>
                    <a:pt x="0" y="251"/>
                    <a:pt x="0" y="552"/>
                  </a:cubicBezTo>
                  <a:cubicBezTo>
                    <a:pt x="0" y="853"/>
                    <a:pt x="251" y="1103"/>
                    <a:pt x="552" y="1103"/>
                  </a:cubicBezTo>
                  <a:lnTo>
                    <a:pt x="552" y="11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6605;p127">
              <a:extLst>
                <a:ext uri="{FF2B5EF4-FFF2-40B4-BE49-F238E27FC236}">
                  <a16:creationId xmlns:a16="http://schemas.microsoft.com/office/drawing/2014/main" id="{87172612-62EF-6281-6B10-BA85E2F45B74}"/>
                </a:ext>
              </a:extLst>
            </p:cNvPr>
            <p:cNvSpPr/>
            <p:nvPr/>
          </p:nvSpPr>
          <p:spPr>
            <a:xfrm>
              <a:off x="6043370" y="1810287"/>
              <a:ext cx="8942" cy="8942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502"/>
                  </a:moveTo>
                  <a:cubicBezTo>
                    <a:pt x="402" y="502"/>
                    <a:pt x="502" y="377"/>
                    <a:pt x="502" y="252"/>
                  </a:cubicBezTo>
                  <a:cubicBezTo>
                    <a:pt x="502" y="101"/>
                    <a:pt x="402" y="1"/>
                    <a:pt x="252" y="1"/>
                  </a:cubicBezTo>
                  <a:cubicBezTo>
                    <a:pt x="126" y="1"/>
                    <a:pt x="1" y="101"/>
                    <a:pt x="1" y="252"/>
                  </a:cubicBezTo>
                  <a:cubicBezTo>
                    <a:pt x="1" y="377"/>
                    <a:pt x="126" y="502"/>
                    <a:pt x="252" y="502"/>
                  </a:cubicBezTo>
                  <a:lnTo>
                    <a:pt x="252" y="5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6606;p127">
              <a:extLst>
                <a:ext uri="{FF2B5EF4-FFF2-40B4-BE49-F238E27FC236}">
                  <a16:creationId xmlns:a16="http://schemas.microsoft.com/office/drawing/2014/main" id="{EEFF90E0-6D94-9AF4-1292-4EC18079181C}"/>
                </a:ext>
              </a:extLst>
            </p:cNvPr>
            <p:cNvSpPr/>
            <p:nvPr/>
          </p:nvSpPr>
          <p:spPr>
            <a:xfrm>
              <a:off x="5777397" y="2070039"/>
              <a:ext cx="147500" cy="141704"/>
            </a:xfrm>
            <a:custGeom>
              <a:avLst/>
              <a:gdLst/>
              <a:ahLst/>
              <a:cxnLst/>
              <a:rect l="l" t="t" r="r" b="b"/>
              <a:pathLst>
                <a:path w="8297" h="7971" extrusionOk="0">
                  <a:moveTo>
                    <a:pt x="1529" y="151"/>
                  </a:moveTo>
                  <a:lnTo>
                    <a:pt x="6592" y="26"/>
                  </a:lnTo>
                  <a:cubicBezTo>
                    <a:pt x="7444" y="0"/>
                    <a:pt x="8121" y="677"/>
                    <a:pt x="8146" y="1529"/>
                  </a:cubicBezTo>
                  <a:lnTo>
                    <a:pt x="8271" y="6266"/>
                  </a:lnTo>
                  <a:cubicBezTo>
                    <a:pt x="8296" y="7093"/>
                    <a:pt x="7620" y="7820"/>
                    <a:pt x="6767" y="7845"/>
                  </a:cubicBezTo>
                  <a:lnTo>
                    <a:pt x="1705" y="7945"/>
                  </a:lnTo>
                  <a:cubicBezTo>
                    <a:pt x="853" y="7970"/>
                    <a:pt x="151" y="7294"/>
                    <a:pt x="126" y="6442"/>
                  </a:cubicBezTo>
                  <a:lnTo>
                    <a:pt x="26" y="1705"/>
                  </a:lnTo>
                  <a:cubicBezTo>
                    <a:pt x="0" y="878"/>
                    <a:pt x="677" y="151"/>
                    <a:pt x="1529" y="151"/>
                  </a:cubicBezTo>
                  <a:lnTo>
                    <a:pt x="1529" y="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6607;p127">
              <a:extLst>
                <a:ext uri="{FF2B5EF4-FFF2-40B4-BE49-F238E27FC236}">
                  <a16:creationId xmlns:a16="http://schemas.microsoft.com/office/drawing/2014/main" id="{41F14FE7-EFA3-9533-C44F-1CCCF28D6D91}"/>
                </a:ext>
              </a:extLst>
            </p:cNvPr>
            <p:cNvSpPr/>
            <p:nvPr/>
          </p:nvSpPr>
          <p:spPr>
            <a:xfrm>
              <a:off x="5704335" y="2100331"/>
              <a:ext cx="78434" cy="75323"/>
            </a:xfrm>
            <a:custGeom>
              <a:avLst/>
              <a:gdLst/>
              <a:ahLst/>
              <a:cxnLst/>
              <a:rect l="l" t="t" r="r" b="b"/>
              <a:pathLst>
                <a:path w="4412" h="4237" extrusionOk="0">
                  <a:moveTo>
                    <a:pt x="802" y="76"/>
                  </a:moveTo>
                  <a:lnTo>
                    <a:pt x="3509" y="1"/>
                  </a:lnTo>
                  <a:cubicBezTo>
                    <a:pt x="3960" y="1"/>
                    <a:pt x="4336" y="352"/>
                    <a:pt x="4336" y="803"/>
                  </a:cubicBezTo>
                  <a:lnTo>
                    <a:pt x="4411" y="3309"/>
                  </a:lnTo>
                  <a:cubicBezTo>
                    <a:pt x="4411" y="3760"/>
                    <a:pt x="4060" y="4136"/>
                    <a:pt x="3609" y="4161"/>
                  </a:cubicBezTo>
                  <a:lnTo>
                    <a:pt x="927" y="4211"/>
                  </a:lnTo>
                  <a:cubicBezTo>
                    <a:pt x="476" y="4236"/>
                    <a:pt x="100" y="3860"/>
                    <a:pt x="75" y="3409"/>
                  </a:cubicBezTo>
                  <a:lnTo>
                    <a:pt x="25" y="903"/>
                  </a:lnTo>
                  <a:cubicBezTo>
                    <a:pt x="0" y="452"/>
                    <a:pt x="376" y="76"/>
                    <a:pt x="802" y="76"/>
                  </a:cubicBezTo>
                  <a:lnTo>
                    <a:pt x="802" y="7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6608;p127">
              <a:extLst>
                <a:ext uri="{FF2B5EF4-FFF2-40B4-BE49-F238E27FC236}">
                  <a16:creationId xmlns:a16="http://schemas.microsoft.com/office/drawing/2014/main" id="{2979BA7F-069A-B9E8-26A6-BA872E4BED2B}"/>
                </a:ext>
              </a:extLst>
            </p:cNvPr>
            <p:cNvSpPr/>
            <p:nvPr/>
          </p:nvSpPr>
          <p:spPr>
            <a:xfrm>
              <a:off x="5910170" y="2125733"/>
              <a:ext cx="81990" cy="79323"/>
            </a:xfrm>
            <a:custGeom>
              <a:avLst/>
              <a:gdLst/>
              <a:ahLst/>
              <a:cxnLst/>
              <a:rect l="l" t="t" r="r" b="b"/>
              <a:pathLst>
                <a:path w="4612" h="4462" extrusionOk="0">
                  <a:moveTo>
                    <a:pt x="1178" y="50"/>
                  </a:moveTo>
                  <a:lnTo>
                    <a:pt x="3835" y="301"/>
                  </a:lnTo>
                  <a:cubicBezTo>
                    <a:pt x="4286" y="326"/>
                    <a:pt x="4612" y="727"/>
                    <a:pt x="4587" y="1178"/>
                  </a:cubicBezTo>
                  <a:lnTo>
                    <a:pt x="4336" y="3685"/>
                  </a:lnTo>
                  <a:cubicBezTo>
                    <a:pt x="4311" y="4136"/>
                    <a:pt x="3910" y="4462"/>
                    <a:pt x="3459" y="4436"/>
                  </a:cubicBezTo>
                  <a:lnTo>
                    <a:pt x="777" y="4186"/>
                  </a:lnTo>
                  <a:cubicBezTo>
                    <a:pt x="351" y="4136"/>
                    <a:pt x="0" y="3735"/>
                    <a:pt x="50" y="3284"/>
                  </a:cubicBezTo>
                  <a:lnTo>
                    <a:pt x="276" y="777"/>
                  </a:lnTo>
                  <a:cubicBezTo>
                    <a:pt x="326" y="326"/>
                    <a:pt x="727" y="0"/>
                    <a:pt x="1178" y="50"/>
                  </a:cubicBezTo>
                  <a:lnTo>
                    <a:pt x="1178" y="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6609;p127">
              <a:extLst>
                <a:ext uri="{FF2B5EF4-FFF2-40B4-BE49-F238E27FC236}">
                  <a16:creationId xmlns:a16="http://schemas.microsoft.com/office/drawing/2014/main" id="{91C16369-6E49-2AC6-B0CD-E859D58F3EAD}"/>
                </a:ext>
              </a:extLst>
            </p:cNvPr>
            <p:cNvSpPr/>
            <p:nvPr/>
          </p:nvSpPr>
          <p:spPr>
            <a:xfrm>
              <a:off x="5965864" y="2149341"/>
              <a:ext cx="81990" cy="79323"/>
            </a:xfrm>
            <a:custGeom>
              <a:avLst/>
              <a:gdLst/>
              <a:ahLst/>
              <a:cxnLst/>
              <a:rect l="l" t="t" r="r" b="b"/>
              <a:pathLst>
                <a:path w="4612" h="4462" extrusionOk="0">
                  <a:moveTo>
                    <a:pt x="1153" y="26"/>
                  </a:moveTo>
                  <a:lnTo>
                    <a:pt x="3835" y="276"/>
                  </a:lnTo>
                  <a:cubicBezTo>
                    <a:pt x="4286" y="326"/>
                    <a:pt x="4612" y="727"/>
                    <a:pt x="4561" y="1154"/>
                  </a:cubicBezTo>
                  <a:lnTo>
                    <a:pt x="4336" y="3660"/>
                  </a:lnTo>
                  <a:cubicBezTo>
                    <a:pt x="4286" y="4111"/>
                    <a:pt x="3910" y="4462"/>
                    <a:pt x="3459" y="4412"/>
                  </a:cubicBezTo>
                  <a:lnTo>
                    <a:pt x="777" y="4161"/>
                  </a:lnTo>
                  <a:cubicBezTo>
                    <a:pt x="326" y="4111"/>
                    <a:pt x="0" y="3710"/>
                    <a:pt x="50" y="3259"/>
                  </a:cubicBezTo>
                  <a:lnTo>
                    <a:pt x="276" y="753"/>
                  </a:lnTo>
                  <a:cubicBezTo>
                    <a:pt x="301" y="326"/>
                    <a:pt x="702" y="1"/>
                    <a:pt x="1153" y="26"/>
                  </a:cubicBezTo>
                  <a:lnTo>
                    <a:pt x="1153" y="2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6610;p127">
              <a:extLst>
                <a:ext uri="{FF2B5EF4-FFF2-40B4-BE49-F238E27FC236}">
                  <a16:creationId xmlns:a16="http://schemas.microsoft.com/office/drawing/2014/main" id="{3BC2819E-B81E-A643-7B42-0F4A3FA00C45}"/>
                </a:ext>
              </a:extLst>
            </p:cNvPr>
            <p:cNvSpPr/>
            <p:nvPr/>
          </p:nvSpPr>
          <p:spPr>
            <a:xfrm>
              <a:off x="6067884" y="2090980"/>
              <a:ext cx="84230" cy="81545"/>
            </a:xfrm>
            <a:custGeom>
              <a:avLst/>
              <a:gdLst/>
              <a:ahLst/>
              <a:cxnLst/>
              <a:rect l="l" t="t" r="r" b="b"/>
              <a:pathLst>
                <a:path w="4738" h="4587" extrusionOk="0">
                  <a:moveTo>
                    <a:pt x="752" y="427"/>
                  </a:moveTo>
                  <a:lnTo>
                    <a:pt x="3409" y="51"/>
                  </a:lnTo>
                  <a:cubicBezTo>
                    <a:pt x="3860" y="0"/>
                    <a:pt x="4286" y="301"/>
                    <a:pt x="4336" y="752"/>
                  </a:cubicBezTo>
                  <a:lnTo>
                    <a:pt x="4687" y="3259"/>
                  </a:lnTo>
                  <a:cubicBezTo>
                    <a:pt x="4737" y="3710"/>
                    <a:pt x="4437" y="4111"/>
                    <a:pt x="3985" y="4161"/>
                  </a:cubicBezTo>
                  <a:lnTo>
                    <a:pt x="1329" y="4537"/>
                  </a:lnTo>
                  <a:cubicBezTo>
                    <a:pt x="878" y="4587"/>
                    <a:pt x="477" y="4286"/>
                    <a:pt x="401" y="3835"/>
                  </a:cubicBezTo>
                  <a:lnTo>
                    <a:pt x="76" y="1354"/>
                  </a:lnTo>
                  <a:cubicBezTo>
                    <a:pt x="0" y="903"/>
                    <a:pt x="326" y="477"/>
                    <a:pt x="752" y="427"/>
                  </a:cubicBezTo>
                  <a:lnTo>
                    <a:pt x="752" y="427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6611;p127">
              <a:extLst>
                <a:ext uri="{FF2B5EF4-FFF2-40B4-BE49-F238E27FC236}">
                  <a16:creationId xmlns:a16="http://schemas.microsoft.com/office/drawing/2014/main" id="{FA209799-B0F9-3E76-1F63-BD4AB16F5F23}"/>
                </a:ext>
              </a:extLst>
            </p:cNvPr>
            <p:cNvSpPr/>
            <p:nvPr/>
          </p:nvSpPr>
          <p:spPr>
            <a:xfrm>
              <a:off x="5622793" y="2037508"/>
              <a:ext cx="595280" cy="227250"/>
            </a:xfrm>
            <a:custGeom>
              <a:avLst/>
              <a:gdLst/>
              <a:ahLst/>
              <a:cxnLst/>
              <a:rect l="l" t="t" r="r" b="b"/>
              <a:pathLst>
                <a:path w="33485" h="12783" extrusionOk="0">
                  <a:moveTo>
                    <a:pt x="301" y="26"/>
                  </a:moveTo>
                  <a:cubicBezTo>
                    <a:pt x="101" y="1129"/>
                    <a:pt x="1" y="2231"/>
                    <a:pt x="26" y="3309"/>
                  </a:cubicBezTo>
                  <a:cubicBezTo>
                    <a:pt x="76" y="4287"/>
                    <a:pt x="301" y="5214"/>
                    <a:pt x="727" y="6091"/>
                  </a:cubicBezTo>
                  <a:cubicBezTo>
                    <a:pt x="1905" y="8497"/>
                    <a:pt x="4412" y="10076"/>
                    <a:pt x="6818" y="11029"/>
                  </a:cubicBezTo>
                  <a:cubicBezTo>
                    <a:pt x="9900" y="12282"/>
                    <a:pt x="13434" y="12783"/>
                    <a:pt x="16743" y="12783"/>
                  </a:cubicBezTo>
                  <a:cubicBezTo>
                    <a:pt x="20026" y="12783"/>
                    <a:pt x="23560" y="12282"/>
                    <a:pt x="26642" y="11054"/>
                  </a:cubicBezTo>
                  <a:cubicBezTo>
                    <a:pt x="29048" y="10101"/>
                    <a:pt x="31555" y="8522"/>
                    <a:pt x="32733" y="6116"/>
                  </a:cubicBezTo>
                  <a:cubicBezTo>
                    <a:pt x="33184" y="5214"/>
                    <a:pt x="33434" y="4237"/>
                    <a:pt x="33460" y="3234"/>
                  </a:cubicBezTo>
                  <a:cubicBezTo>
                    <a:pt x="33485" y="2181"/>
                    <a:pt x="33384" y="1079"/>
                    <a:pt x="33184" y="1"/>
                  </a:cubicBezTo>
                  <a:cubicBezTo>
                    <a:pt x="33084" y="377"/>
                    <a:pt x="32933" y="753"/>
                    <a:pt x="32733" y="1129"/>
                  </a:cubicBezTo>
                  <a:cubicBezTo>
                    <a:pt x="31555" y="3535"/>
                    <a:pt x="29048" y="5089"/>
                    <a:pt x="26642" y="6066"/>
                  </a:cubicBezTo>
                  <a:cubicBezTo>
                    <a:pt x="23560" y="7269"/>
                    <a:pt x="20026" y="7795"/>
                    <a:pt x="16743" y="7795"/>
                  </a:cubicBezTo>
                  <a:cubicBezTo>
                    <a:pt x="13434" y="7795"/>
                    <a:pt x="9900" y="7269"/>
                    <a:pt x="6818" y="6041"/>
                  </a:cubicBezTo>
                  <a:cubicBezTo>
                    <a:pt x="4412" y="5064"/>
                    <a:pt x="1905" y="3485"/>
                    <a:pt x="727" y="1104"/>
                  </a:cubicBezTo>
                  <a:cubicBezTo>
                    <a:pt x="552" y="728"/>
                    <a:pt x="427" y="377"/>
                    <a:pt x="301" y="26"/>
                  </a:cubicBezTo>
                  <a:lnTo>
                    <a:pt x="301" y="2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6612;p127">
              <a:extLst>
                <a:ext uri="{FF2B5EF4-FFF2-40B4-BE49-F238E27FC236}">
                  <a16:creationId xmlns:a16="http://schemas.microsoft.com/office/drawing/2014/main" id="{A262C4EA-F28D-42CB-2279-03184D4168A4}"/>
                </a:ext>
              </a:extLst>
            </p:cNvPr>
            <p:cNvSpPr/>
            <p:nvPr/>
          </p:nvSpPr>
          <p:spPr>
            <a:xfrm>
              <a:off x="5654436" y="2168948"/>
              <a:ext cx="536009" cy="95803"/>
            </a:xfrm>
            <a:custGeom>
              <a:avLst/>
              <a:gdLst/>
              <a:ahLst/>
              <a:cxnLst/>
              <a:rect l="l" t="t" r="r" b="b"/>
              <a:pathLst>
                <a:path w="30151" h="5389" extrusionOk="0">
                  <a:moveTo>
                    <a:pt x="0" y="276"/>
                  </a:moveTo>
                  <a:cubicBezTo>
                    <a:pt x="1303" y="1830"/>
                    <a:pt x="3183" y="2908"/>
                    <a:pt x="5038" y="3635"/>
                  </a:cubicBezTo>
                  <a:cubicBezTo>
                    <a:pt x="8120" y="4888"/>
                    <a:pt x="11654" y="5389"/>
                    <a:pt x="14963" y="5389"/>
                  </a:cubicBezTo>
                  <a:cubicBezTo>
                    <a:pt x="18246" y="5389"/>
                    <a:pt x="21780" y="4888"/>
                    <a:pt x="24862" y="3660"/>
                  </a:cubicBezTo>
                  <a:cubicBezTo>
                    <a:pt x="26817" y="2883"/>
                    <a:pt x="28822" y="1705"/>
                    <a:pt x="30151" y="0"/>
                  </a:cubicBezTo>
                  <a:cubicBezTo>
                    <a:pt x="28822" y="1153"/>
                    <a:pt x="27168" y="2005"/>
                    <a:pt x="25539" y="2607"/>
                  </a:cubicBezTo>
                  <a:cubicBezTo>
                    <a:pt x="22231" y="3835"/>
                    <a:pt x="18446" y="4336"/>
                    <a:pt x="14912" y="4336"/>
                  </a:cubicBezTo>
                  <a:cubicBezTo>
                    <a:pt x="11354" y="4336"/>
                    <a:pt x="7569" y="3835"/>
                    <a:pt x="4261" y="2582"/>
                  </a:cubicBezTo>
                  <a:cubicBezTo>
                    <a:pt x="2782" y="2031"/>
                    <a:pt x="1253" y="1279"/>
                    <a:pt x="0" y="276"/>
                  </a:cubicBezTo>
                  <a:lnTo>
                    <a:pt x="0" y="2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6613;p127">
              <a:extLst>
                <a:ext uri="{FF2B5EF4-FFF2-40B4-BE49-F238E27FC236}">
                  <a16:creationId xmlns:a16="http://schemas.microsoft.com/office/drawing/2014/main" id="{23CCF852-145B-93D4-EFBE-31C5C574C9BC}"/>
                </a:ext>
              </a:extLst>
            </p:cNvPr>
            <p:cNvSpPr/>
            <p:nvPr/>
          </p:nvSpPr>
          <p:spPr>
            <a:xfrm>
              <a:off x="6076790" y="1158028"/>
              <a:ext cx="174682" cy="435335"/>
            </a:xfrm>
            <a:custGeom>
              <a:avLst/>
              <a:gdLst/>
              <a:ahLst/>
              <a:cxnLst/>
              <a:rect l="l" t="t" r="r" b="b"/>
              <a:pathLst>
                <a:path w="9826" h="24488" extrusionOk="0">
                  <a:moveTo>
                    <a:pt x="1981" y="11780"/>
                  </a:moveTo>
                  <a:lnTo>
                    <a:pt x="2081" y="11806"/>
                  </a:lnTo>
                  <a:lnTo>
                    <a:pt x="2582" y="11505"/>
                  </a:lnTo>
                  <a:lnTo>
                    <a:pt x="1981" y="11079"/>
                  </a:lnTo>
                  <a:lnTo>
                    <a:pt x="2783" y="10828"/>
                  </a:lnTo>
                  <a:lnTo>
                    <a:pt x="2382" y="10277"/>
                  </a:lnTo>
                  <a:lnTo>
                    <a:pt x="2983" y="10001"/>
                  </a:lnTo>
                  <a:lnTo>
                    <a:pt x="2707" y="9575"/>
                  </a:lnTo>
                  <a:lnTo>
                    <a:pt x="8196" y="1"/>
                  </a:lnTo>
                  <a:lnTo>
                    <a:pt x="9825" y="953"/>
                  </a:lnTo>
                  <a:lnTo>
                    <a:pt x="4337" y="10502"/>
                  </a:lnTo>
                  <a:lnTo>
                    <a:pt x="3986" y="10628"/>
                  </a:lnTo>
                  <a:lnTo>
                    <a:pt x="4286" y="11179"/>
                  </a:lnTo>
                  <a:lnTo>
                    <a:pt x="3735" y="11279"/>
                  </a:lnTo>
                  <a:lnTo>
                    <a:pt x="4136" y="11630"/>
                  </a:lnTo>
                  <a:lnTo>
                    <a:pt x="3384" y="11831"/>
                  </a:lnTo>
                  <a:lnTo>
                    <a:pt x="3735" y="12081"/>
                  </a:lnTo>
                  <a:lnTo>
                    <a:pt x="3810" y="12081"/>
                  </a:lnTo>
                  <a:lnTo>
                    <a:pt x="1805" y="24287"/>
                  </a:lnTo>
                  <a:cubicBezTo>
                    <a:pt x="1705" y="24237"/>
                    <a:pt x="1555" y="24212"/>
                    <a:pt x="1429" y="24212"/>
                  </a:cubicBezTo>
                  <a:cubicBezTo>
                    <a:pt x="1154" y="24212"/>
                    <a:pt x="878" y="24312"/>
                    <a:pt x="652" y="24487"/>
                  </a:cubicBezTo>
                  <a:cubicBezTo>
                    <a:pt x="552" y="24161"/>
                    <a:pt x="301" y="23936"/>
                    <a:pt x="1" y="23836"/>
                  </a:cubicBezTo>
                  <a:lnTo>
                    <a:pt x="1956" y="11881"/>
                  </a:lnTo>
                  <a:lnTo>
                    <a:pt x="1956" y="11881"/>
                  </a:lnTo>
                  <a:lnTo>
                    <a:pt x="1956" y="11881"/>
                  </a:lnTo>
                  <a:lnTo>
                    <a:pt x="1981" y="117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6614;p127">
              <a:extLst>
                <a:ext uri="{FF2B5EF4-FFF2-40B4-BE49-F238E27FC236}">
                  <a16:creationId xmlns:a16="http://schemas.microsoft.com/office/drawing/2014/main" id="{61A135B2-0DC2-9187-BF23-42894BCB80D6}"/>
                </a:ext>
              </a:extLst>
            </p:cNvPr>
            <p:cNvSpPr/>
            <p:nvPr/>
          </p:nvSpPr>
          <p:spPr>
            <a:xfrm>
              <a:off x="6095509" y="1167841"/>
              <a:ext cx="155962" cy="421949"/>
            </a:xfrm>
            <a:custGeom>
              <a:avLst/>
              <a:gdLst/>
              <a:ahLst/>
              <a:cxnLst/>
              <a:rect l="l" t="t" r="r" b="b"/>
              <a:pathLst>
                <a:path w="8773" h="23735" extrusionOk="0">
                  <a:moveTo>
                    <a:pt x="8071" y="0"/>
                  </a:moveTo>
                  <a:lnTo>
                    <a:pt x="8772" y="401"/>
                  </a:lnTo>
                  <a:lnTo>
                    <a:pt x="3284" y="9950"/>
                  </a:lnTo>
                  <a:lnTo>
                    <a:pt x="2933" y="10076"/>
                  </a:lnTo>
                  <a:lnTo>
                    <a:pt x="3233" y="10627"/>
                  </a:lnTo>
                  <a:lnTo>
                    <a:pt x="2682" y="10727"/>
                  </a:lnTo>
                  <a:lnTo>
                    <a:pt x="3083" y="11078"/>
                  </a:lnTo>
                  <a:lnTo>
                    <a:pt x="2331" y="11279"/>
                  </a:lnTo>
                  <a:lnTo>
                    <a:pt x="2682" y="11529"/>
                  </a:lnTo>
                  <a:lnTo>
                    <a:pt x="2757" y="11529"/>
                  </a:lnTo>
                  <a:lnTo>
                    <a:pt x="752" y="23735"/>
                  </a:lnTo>
                  <a:cubicBezTo>
                    <a:pt x="652" y="23685"/>
                    <a:pt x="502" y="23660"/>
                    <a:pt x="376" y="23660"/>
                  </a:cubicBezTo>
                  <a:cubicBezTo>
                    <a:pt x="251" y="23660"/>
                    <a:pt x="126" y="23685"/>
                    <a:pt x="0" y="23735"/>
                  </a:cubicBezTo>
                  <a:lnTo>
                    <a:pt x="1680" y="11604"/>
                  </a:lnTo>
                  <a:lnTo>
                    <a:pt x="1980" y="11028"/>
                  </a:lnTo>
                  <a:lnTo>
                    <a:pt x="2081" y="10301"/>
                  </a:lnTo>
                  <a:lnTo>
                    <a:pt x="2381" y="9925"/>
                  </a:lnTo>
                  <a:lnTo>
                    <a:pt x="2682" y="9324"/>
                  </a:lnTo>
                  <a:lnTo>
                    <a:pt x="7494" y="1003"/>
                  </a:lnTo>
                  <a:lnTo>
                    <a:pt x="8071" y="0"/>
                  </a:lnTo>
                  <a:lnTo>
                    <a:pt x="8071" y="0"/>
                  </a:lnTo>
                </a:path>
              </a:pathLst>
            </a:custGeom>
            <a:solidFill>
              <a:srgbClr val="CC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6615;p127">
              <a:extLst>
                <a:ext uri="{FF2B5EF4-FFF2-40B4-BE49-F238E27FC236}">
                  <a16:creationId xmlns:a16="http://schemas.microsoft.com/office/drawing/2014/main" id="{5E8BFECE-4B47-BFCB-F160-D45B9E47D6ED}"/>
                </a:ext>
              </a:extLst>
            </p:cNvPr>
            <p:cNvSpPr/>
            <p:nvPr/>
          </p:nvSpPr>
          <p:spPr>
            <a:xfrm>
              <a:off x="5851792" y="1508227"/>
              <a:ext cx="14738" cy="12498"/>
            </a:xfrm>
            <a:custGeom>
              <a:avLst/>
              <a:gdLst/>
              <a:ahLst/>
              <a:cxnLst/>
              <a:rect l="l" t="t" r="r" b="b"/>
              <a:pathLst>
                <a:path w="829" h="703" extrusionOk="0">
                  <a:moveTo>
                    <a:pt x="402" y="702"/>
                  </a:moveTo>
                  <a:cubicBezTo>
                    <a:pt x="628" y="702"/>
                    <a:pt x="828" y="527"/>
                    <a:pt x="828" y="351"/>
                  </a:cubicBezTo>
                  <a:cubicBezTo>
                    <a:pt x="828" y="151"/>
                    <a:pt x="628" y="0"/>
                    <a:pt x="402" y="0"/>
                  </a:cubicBezTo>
                  <a:cubicBezTo>
                    <a:pt x="176" y="0"/>
                    <a:pt x="1" y="151"/>
                    <a:pt x="1" y="351"/>
                  </a:cubicBezTo>
                  <a:cubicBezTo>
                    <a:pt x="1" y="527"/>
                    <a:pt x="176" y="702"/>
                    <a:pt x="402" y="702"/>
                  </a:cubicBezTo>
                  <a:lnTo>
                    <a:pt x="402" y="702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6616;p127">
              <a:extLst>
                <a:ext uri="{FF2B5EF4-FFF2-40B4-BE49-F238E27FC236}">
                  <a16:creationId xmlns:a16="http://schemas.microsoft.com/office/drawing/2014/main" id="{1702BC55-EC05-7847-EC21-FE043B204F5A}"/>
                </a:ext>
              </a:extLst>
            </p:cNvPr>
            <p:cNvSpPr/>
            <p:nvPr/>
          </p:nvSpPr>
          <p:spPr>
            <a:xfrm>
              <a:off x="5907041" y="1482824"/>
              <a:ext cx="9831" cy="11164"/>
            </a:xfrm>
            <a:custGeom>
              <a:avLst/>
              <a:gdLst/>
              <a:ahLst/>
              <a:cxnLst/>
              <a:rect l="l" t="t" r="r" b="b"/>
              <a:pathLst>
                <a:path w="553" h="628" extrusionOk="0">
                  <a:moveTo>
                    <a:pt x="502" y="226"/>
                  </a:moveTo>
                  <a:cubicBezTo>
                    <a:pt x="552" y="377"/>
                    <a:pt x="502" y="552"/>
                    <a:pt x="352" y="577"/>
                  </a:cubicBezTo>
                  <a:cubicBezTo>
                    <a:pt x="226" y="627"/>
                    <a:pt x="101" y="552"/>
                    <a:pt x="51" y="377"/>
                  </a:cubicBezTo>
                  <a:cubicBezTo>
                    <a:pt x="1" y="226"/>
                    <a:pt x="76" y="76"/>
                    <a:pt x="176" y="51"/>
                  </a:cubicBezTo>
                  <a:cubicBezTo>
                    <a:pt x="327" y="1"/>
                    <a:pt x="452" y="101"/>
                    <a:pt x="502" y="226"/>
                  </a:cubicBezTo>
                  <a:lnTo>
                    <a:pt x="502" y="226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6617;p127">
              <a:extLst>
                <a:ext uri="{FF2B5EF4-FFF2-40B4-BE49-F238E27FC236}">
                  <a16:creationId xmlns:a16="http://schemas.microsoft.com/office/drawing/2014/main" id="{F1DCAF0A-2772-C65E-93BC-BC1808E69950}"/>
                </a:ext>
              </a:extLst>
            </p:cNvPr>
            <p:cNvSpPr/>
            <p:nvPr/>
          </p:nvSpPr>
          <p:spPr>
            <a:xfrm>
              <a:off x="5823278" y="1490397"/>
              <a:ext cx="16071" cy="13831"/>
            </a:xfrm>
            <a:custGeom>
              <a:avLst/>
              <a:gdLst/>
              <a:ahLst/>
              <a:cxnLst/>
              <a:rect l="l" t="t" r="r" b="b"/>
              <a:pathLst>
                <a:path w="904" h="778" extrusionOk="0">
                  <a:moveTo>
                    <a:pt x="552" y="51"/>
                  </a:moveTo>
                  <a:cubicBezTo>
                    <a:pt x="778" y="126"/>
                    <a:pt x="903" y="327"/>
                    <a:pt x="853" y="502"/>
                  </a:cubicBezTo>
                  <a:cubicBezTo>
                    <a:pt x="803" y="677"/>
                    <a:pt x="577" y="778"/>
                    <a:pt x="352" y="728"/>
                  </a:cubicBezTo>
                  <a:cubicBezTo>
                    <a:pt x="151" y="677"/>
                    <a:pt x="1" y="477"/>
                    <a:pt x="51" y="302"/>
                  </a:cubicBezTo>
                  <a:cubicBezTo>
                    <a:pt x="126" y="101"/>
                    <a:pt x="327" y="1"/>
                    <a:pt x="552" y="51"/>
                  </a:cubicBezTo>
                  <a:lnTo>
                    <a:pt x="552" y="5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6618;p127">
              <a:extLst>
                <a:ext uri="{FF2B5EF4-FFF2-40B4-BE49-F238E27FC236}">
                  <a16:creationId xmlns:a16="http://schemas.microsoft.com/office/drawing/2014/main" id="{B66F7CAA-ECF4-5A32-B304-195D5F73F621}"/>
                </a:ext>
              </a:extLst>
            </p:cNvPr>
            <p:cNvSpPr/>
            <p:nvPr/>
          </p:nvSpPr>
          <p:spPr>
            <a:xfrm>
              <a:off x="5983676" y="1522484"/>
              <a:ext cx="16053" cy="14275"/>
            </a:xfrm>
            <a:custGeom>
              <a:avLst/>
              <a:gdLst/>
              <a:ahLst/>
              <a:cxnLst/>
              <a:rect l="l" t="t" r="r" b="b"/>
              <a:pathLst>
                <a:path w="903" h="803" extrusionOk="0">
                  <a:moveTo>
                    <a:pt x="552" y="50"/>
                  </a:moveTo>
                  <a:cubicBezTo>
                    <a:pt x="777" y="126"/>
                    <a:pt x="903" y="301"/>
                    <a:pt x="853" y="502"/>
                  </a:cubicBezTo>
                  <a:cubicBezTo>
                    <a:pt x="803" y="677"/>
                    <a:pt x="577" y="802"/>
                    <a:pt x="351" y="727"/>
                  </a:cubicBezTo>
                  <a:cubicBezTo>
                    <a:pt x="151" y="677"/>
                    <a:pt x="1" y="477"/>
                    <a:pt x="51" y="276"/>
                  </a:cubicBezTo>
                  <a:cubicBezTo>
                    <a:pt x="126" y="101"/>
                    <a:pt x="326" y="0"/>
                    <a:pt x="552" y="50"/>
                  </a:cubicBezTo>
                  <a:lnTo>
                    <a:pt x="552" y="50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6619;p127">
              <a:extLst>
                <a:ext uri="{FF2B5EF4-FFF2-40B4-BE49-F238E27FC236}">
                  <a16:creationId xmlns:a16="http://schemas.microsoft.com/office/drawing/2014/main" id="{824A8BE8-CD00-C725-F06D-1F82C33C8B65}"/>
                </a:ext>
              </a:extLst>
            </p:cNvPr>
            <p:cNvSpPr/>
            <p:nvPr/>
          </p:nvSpPr>
          <p:spPr>
            <a:xfrm>
              <a:off x="5944017" y="1577734"/>
              <a:ext cx="16071" cy="13831"/>
            </a:xfrm>
            <a:custGeom>
              <a:avLst/>
              <a:gdLst/>
              <a:ahLst/>
              <a:cxnLst/>
              <a:rect l="l" t="t" r="r" b="b"/>
              <a:pathLst>
                <a:path w="904" h="778" extrusionOk="0">
                  <a:moveTo>
                    <a:pt x="552" y="50"/>
                  </a:moveTo>
                  <a:cubicBezTo>
                    <a:pt x="778" y="125"/>
                    <a:pt x="903" y="326"/>
                    <a:pt x="853" y="501"/>
                  </a:cubicBezTo>
                  <a:cubicBezTo>
                    <a:pt x="828" y="677"/>
                    <a:pt x="602" y="777"/>
                    <a:pt x="377" y="727"/>
                  </a:cubicBezTo>
                  <a:cubicBezTo>
                    <a:pt x="151" y="677"/>
                    <a:pt x="1" y="476"/>
                    <a:pt x="76" y="276"/>
                  </a:cubicBezTo>
                  <a:cubicBezTo>
                    <a:pt x="126" y="100"/>
                    <a:pt x="327" y="0"/>
                    <a:pt x="552" y="50"/>
                  </a:cubicBezTo>
                  <a:lnTo>
                    <a:pt x="552" y="50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6620;p127">
              <a:extLst>
                <a:ext uri="{FF2B5EF4-FFF2-40B4-BE49-F238E27FC236}">
                  <a16:creationId xmlns:a16="http://schemas.microsoft.com/office/drawing/2014/main" id="{48485335-6317-AF62-5B44-6C350C8A6823}"/>
                </a:ext>
              </a:extLst>
            </p:cNvPr>
            <p:cNvSpPr/>
            <p:nvPr/>
          </p:nvSpPr>
          <p:spPr>
            <a:xfrm>
              <a:off x="5841108" y="1561681"/>
              <a:ext cx="16053" cy="14275"/>
            </a:xfrm>
            <a:custGeom>
              <a:avLst/>
              <a:gdLst/>
              <a:ahLst/>
              <a:cxnLst/>
              <a:rect l="l" t="t" r="r" b="b"/>
              <a:pathLst>
                <a:path w="903" h="803" extrusionOk="0">
                  <a:moveTo>
                    <a:pt x="552" y="51"/>
                  </a:moveTo>
                  <a:cubicBezTo>
                    <a:pt x="777" y="126"/>
                    <a:pt x="903" y="327"/>
                    <a:pt x="853" y="502"/>
                  </a:cubicBezTo>
                  <a:cubicBezTo>
                    <a:pt x="802" y="678"/>
                    <a:pt x="602" y="803"/>
                    <a:pt x="376" y="728"/>
                  </a:cubicBezTo>
                  <a:cubicBezTo>
                    <a:pt x="151" y="678"/>
                    <a:pt x="0" y="477"/>
                    <a:pt x="51" y="277"/>
                  </a:cubicBezTo>
                  <a:cubicBezTo>
                    <a:pt x="101" y="101"/>
                    <a:pt x="326" y="1"/>
                    <a:pt x="552" y="51"/>
                  </a:cubicBezTo>
                  <a:lnTo>
                    <a:pt x="552" y="5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6621;p127">
              <a:extLst>
                <a:ext uri="{FF2B5EF4-FFF2-40B4-BE49-F238E27FC236}">
                  <a16:creationId xmlns:a16="http://schemas.microsoft.com/office/drawing/2014/main" id="{C1F60AA5-FB02-B3A5-9B0E-C835C89B5DE5}"/>
                </a:ext>
              </a:extLst>
            </p:cNvPr>
            <p:cNvSpPr/>
            <p:nvPr/>
          </p:nvSpPr>
          <p:spPr>
            <a:xfrm>
              <a:off x="5806799" y="1539852"/>
              <a:ext cx="9813" cy="11164"/>
            </a:xfrm>
            <a:custGeom>
              <a:avLst/>
              <a:gdLst/>
              <a:ahLst/>
              <a:cxnLst/>
              <a:rect l="l" t="t" r="r" b="b"/>
              <a:pathLst>
                <a:path w="552" h="628" extrusionOk="0">
                  <a:moveTo>
                    <a:pt x="502" y="251"/>
                  </a:moveTo>
                  <a:cubicBezTo>
                    <a:pt x="552" y="402"/>
                    <a:pt x="502" y="552"/>
                    <a:pt x="377" y="577"/>
                  </a:cubicBezTo>
                  <a:cubicBezTo>
                    <a:pt x="251" y="627"/>
                    <a:pt x="101" y="552"/>
                    <a:pt x="51" y="402"/>
                  </a:cubicBezTo>
                  <a:cubicBezTo>
                    <a:pt x="1" y="251"/>
                    <a:pt x="76" y="101"/>
                    <a:pt x="201" y="51"/>
                  </a:cubicBezTo>
                  <a:cubicBezTo>
                    <a:pt x="326" y="1"/>
                    <a:pt x="452" y="101"/>
                    <a:pt x="502" y="251"/>
                  </a:cubicBezTo>
                  <a:lnTo>
                    <a:pt x="502" y="25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6622;p127">
              <a:extLst>
                <a:ext uri="{FF2B5EF4-FFF2-40B4-BE49-F238E27FC236}">
                  <a16:creationId xmlns:a16="http://schemas.microsoft.com/office/drawing/2014/main" id="{1A51C407-C403-2589-2B8B-2DD6A93F814A}"/>
                </a:ext>
              </a:extLst>
            </p:cNvPr>
            <p:cNvSpPr/>
            <p:nvPr/>
          </p:nvSpPr>
          <p:spPr>
            <a:xfrm>
              <a:off x="5917299" y="1529168"/>
              <a:ext cx="9813" cy="11146"/>
            </a:xfrm>
            <a:custGeom>
              <a:avLst/>
              <a:gdLst/>
              <a:ahLst/>
              <a:cxnLst/>
              <a:rect l="l" t="t" r="r" b="b"/>
              <a:pathLst>
                <a:path w="552" h="627" extrusionOk="0">
                  <a:moveTo>
                    <a:pt x="501" y="251"/>
                  </a:moveTo>
                  <a:cubicBezTo>
                    <a:pt x="552" y="401"/>
                    <a:pt x="501" y="552"/>
                    <a:pt x="376" y="577"/>
                  </a:cubicBezTo>
                  <a:cubicBezTo>
                    <a:pt x="226" y="627"/>
                    <a:pt x="100" y="527"/>
                    <a:pt x="50" y="401"/>
                  </a:cubicBezTo>
                  <a:cubicBezTo>
                    <a:pt x="0" y="251"/>
                    <a:pt x="75" y="75"/>
                    <a:pt x="201" y="50"/>
                  </a:cubicBezTo>
                  <a:cubicBezTo>
                    <a:pt x="326" y="0"/>
                    <a:pt x="451" y="101"/>
                    <a:pt x="501" y="251"/>
                  </a:cubicBezTo>
                  <a:lnTo>
                    <a:pt x="501" y="25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6623;p127">
              <a:extLst>
                <a:ext uri="{FF2B5EF4-FFF2-40B4-BE49-F238E27FC236}">
                  <a16:creationId xmlns:a16="http://schemas.microsoft.com/office/drawing/2014/main" id="{F55D1F58-CC46-45A1-A998-FAF7698AC5F0}"/>
                </a:ext>
              </a:extLst>
            </p:cNvPr>
            <p:cNvSpPr/>
            <p:nvPr/>
          </p:nvSpPr>
          <p:spPr>
            <a:xfrm>
              <a:off x="6004617" y="1502432"/>
              <a:ext cx="9813" cy="11164"/>
            </a:xfrm>
            <a:custGeom>
              <a:avLst/>
              <a:gdLst/>
              <a:ahLst/>
              <a:cxnLst/>
              <a:rect l="l" t="t" r="r" b="b"/>
              <a:pathLst>
                <a:path w="552" h="628" extrusionOk="0">
                  <a:moveTo>
                    <a:pt x="502" y="251"/>
                  </a:moveTo>
                  <a:cubicBezTo>
                    <a:pt x="552" y="401"/>
                    <a:pt x="502" y="552"/>
                    <a:pt x="376" y="577"/>
                  </a:cubicBezTo>
                  <a:cubicBezTo>
                    <a:pt x="251" y="627"/>
                    <a:pt x="101" y="527"/>
                    <a:pt x="51" y="401"/>
                  </a:cubicBezTo>
                  <a:cubicBezTo>
                    <a:pt x="0" y="251"/>
                    <a:pt x="76" y="76"/>
                    <a:pt x="201" y="51"/>
                  </a:cubicBezTo>
                  <a:cubicBezTo>
                    <a:pt x="326" y="0"/>
                    <a:pt x="452" y="101"/>
                    <a:pt x="502" y="251"/>
                  </a:cubicBezTo>
                  <a:lnTo>
                    <a:pt x="502" y="25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6624;p127">
              <a:extLst>
                <a:ext uri="{FF2B5EF4-FFF2-40B4-BE49-F238E27FC236}">
                  <a16:creationId xmlns:a16="http://schemas.microsoft.com/office/drawing/2014/main" id="{4B7B9007-20E1-2FCC-536C-D09FE7F2DA14}"/>
                </a:ext>
              </a:extLst>
            </p:cNvPr>
            <p:cNvSpPr/>
            <p:nvPr/>
          </p:nvSpPr>
          <p:spPr>
            <a:xfrm>
              <a:off x="6046055" y="1561681"/>
              <a:ext cx="9813" cy="11164"/>
            </a:xfrm>
            <a:custGeom>
              <a:avLst/>
              <a:gdLst/>
              <a:ahLst/>
              <a:cxnLst/>
              <a:rect l="l" t="t" r="r" b="b"/>
              <a:pathLst>
                <a:path w="552" h="628" extrusionOk="0">
                  <a:moveTo>
                    <a:pt x="502" y="251"/>
                  </a:moveTo>
                  <a:cubicBezTo>
                    <a:pt x="552" y="402"/>
                    <a:pt x="502" y="552"/>
                    <a:pt x="376" y="602"/>
                  </a:cubicBezTo>
                  <a:cubicBezTo>
                    <a:pt x="251" y="627"/>
                    <a:pt x="101" y="552"/>
                    <a:pt x="50" y="402"/>
                  </a:cubicBezTo>
                  <a:cubicBezTo>
                    <a:pt x="0" y="251"/>
                    <a:pt x="76" y="101"/>
                    <a:pt x="201" y="51"/>
                  </a:cubicBezTo>
                  <a:cubicBezTo>
                    <a:pt x="326" y="1"/>
                    <a:pt x="477" y="101"/>
                    <a:pt x="502" y="251"/>
                  </a:cubicBezTo>
                  <a:lnTo>
                    <a:pt x="502" y="25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6625;p127">
              <a:extLst>
                <a:ext uri="{FF2B5EF4-FFF2-40B4-BE49-F238E27FC236}">
                  <a16:creationId xmlns:a16="http://schemas.microsoft.com/office/drawing/2014/main" id="{47124B59-637B-3978-8AA8-9725D97EE7F0}"/>
                </a:ext>
              </a:extLst>
            </p:cNvPr>
            <p:cNvSpPr/>
            <p:nvPr/>
          </p:nvSpPr>
          <p:spPr>
            <a:xfrm>
              <a:off x="5977881" y="1587973"/>
              <a:ext cx="9831" cy="11164"/>
            </a:xfrm>
            <a:custGeom>
              <a:avLst/>
              <a:gdLst/>
              <a:ahLst/>
              <a:cxnLst/>
              <a:rect l="l" t="t" r="r" b="b"/>
              <a:pathLst>
                <a:path w="553" h="628" extrusionOk="0">
                  <a:moveTo>
                    <a:pt x="502" y="251"/>
                  </a:moveTo>
                  <a:cubicBezTo>
                    <a:pt x="552" y="402"/>
                    <a:pt x="502" y="552"/>
                    <a:pt x="377" y="602"/>
                  </a:cubicBezTo>
                  <a:cubicBezTo>
                    <a:pt x="251" y="627"/>
                    <a:pt x="101" y="552"/>
                    <a:pt x="51" y="402"/>
                  </a:cubicBezTo>
                  <a:cubicBezTo>
                    <a:pt x="1" y="226"/>
                    <a:pt x="76" y="76"/>
                    <a:pt x="201" y="51"/>
                  </a:cubicBezTo>
                  <a:cubicBezTo>
                    <a:pt x="327" y="1"/>
                    <a:pt x="452" y="101"/>
                    <a:pt x="502" y="251"/>
                  </a:cubicBezTo>
                  <a:lnTo>
                    <a:pt x="502" y="25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6626;p127">
              <a:extLst>
                <a:ext uri="{FF2B5EF4-FFF2-40B4-BE49-F238E27FC236}">
                  <a16:creationId xmlns:a16="http://schemas.microsoft.com/office/drawing/2014/main" id="{DEC34063-6819-4C14-8C98-469FEFC54F38}"/>
                </a:ext>
              </a:extLst>
            </p:cNvPr>
            <p:cNvSpPr/>
            <p:nvPr/>
          </p:nvSpPr>
          <p:spPr>
            <a:xfrm>
              <a:off x="5944923" y="1517578"/>
              <a:ext cx="15609" cy="13386"/>
            </a:xfrm>
            <a:custGeom>
              <a:avLst/>
              <a:gdLst/>
              <a:ahLst/>
              <a:cxnLst/>
              <a:rect l="l" t="t" r="r" b="b"/>
              <a:pathLst>
                <a:path w="878" h="753" extrusionOk="0">
                  <a:moveTo>
                    <a:pt x="376" y="26"/>
                  </a:moveTo>
                  <a:cubicBezTo>
                    <a:pt x="602" y="1"/>
                    <a:pt x="802" y="126"/>
                    <a:pt x="827" y="301"/>
                  </a:cubicBezTo>
                  <a:cubicBezTo>
                    <a:pt x="877" y="502"/>
                    <a:pt x="702" y="677"/>
                    <a:pt x="476" y="727"/>
                  </a:cubicBezTo>
                  <a:cubicBezTo>
                    <a:pt x="251" y="753"/>
                    <a:pt x="50" y="627"/>
                    <a:pt x="25" y="427"/>
                  </a:cubicBezTo>
                  <a:cubicBezTo>
                    <a:pt x="0" y="251"/>
                    <a:pt x="176" y="51"/>
                    <a:pt x="376" y="26"/>
                  </a:cubicBezTo>
                  <a:lnTo>
                    <a:pt x="376" y="26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6627;p127">
              <a:extLst>
                <a:ext uri="{FF2B5EF4-FFF2-40B4-BE49-F238E27FC236}">
                  <a16:creationId xmlns:a16="http://schemas.microsoft.com/office/drawing/2014/main" id="{3A0EF592-F1C5-C8CC-8027-4B31AAC49866}"/>
                </a:ext>
              </a:extLst>
            </p:cNvPr>
            <p:cNvSpPr/>
            <p:nvPr/>
          </p:nvSpPr>
          <p:spPr>
            <a:xfrm>
              <a:off x="5880768" y="1554997"/>
              <a:ext cx="15609" cy="13386"/>
            </a:xfrm>
            <a:custGeom>
              <a:avLst/>
              <a:gdLst/>
              <a:ahLst/>
              <a:cxnLst/>
              <a:rect l="l" t="t" r="r" b="b"/>
              <a:pathLst>
                <a:path w="878" h="753" extrusionOk="0">
                  <a:moveTo>
                    <a:pt x="376" y="26"/>
                  </a:moveTo>
                  <a:cubicBezTo>
                    <a:pt x="602" y="1"/>
                    <a:pt x="802" y="126"/>
                    <a:pt x="827" y="327"/>
                  </a:cubicBezTo>
                  <a:cubicBezTo>
                    <a:pt x="877" y="502"/>
                    <a:pt x="702" y="678"/>
                    <a:pt x="476" y="728"/>
                  </a:cubicBezTo>
                  <a:cubicBezTo>
                    <a:pt x="251" y="753"/>
                    <a:pt x="50" y="627"/>
                    <a:pt x="25" y="427"/>
                  </a:cubicBezTo>
                  <a:cubicBezTo>
                    <a:pt x="0" y="226"/>
                    <a:pt x="150" y="51"/>
                    <a:pt x="376" y="26"/>
                  </a:cubicBezTo>
                  <a:lnTo>
                    <a:pt x="376" y="26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6628;p127">
              <a:extLst>
                <a:ext uri="{FF2B5EF4-FFF2-40B4-BE49-F238E27FC236}">
                  <a16:creationId xmlns:a16="http://schemas.microsoft.com/office/drawing/2014/main" id="{EC2CA12C-C5D6-2DFC-24B5-E31747A82D6B}"/>
                </a:ext>
              </a:extLst>
            </p:cNvPr>
            <p:cNvSpPr/>
            <p:nvPr/>
          </p:nvSpPr>
          <p:spPr>
            <a:xfrm>
              <a:off x="5768490" y="1518467"/>
              <a:ext cx="15164" cy="15164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677" y="176"/>
                  </a:moveTo>
                  <a:cubicBezTo>
                    <a:pt x="852" y="327"/>
                    <a:pt x="852" y="552"/>
                    <a:pt x="727" y="703"/>
                  </a:cubicBezTo>
                  <a:cubicBezTo>
                    <a:pt x="602" y="853"/>
                    <a:pt x="351" y="828"/>
                    <a:pt x="201" y="677"/>
                  </a:cubicBezTo>
                  <a:cubicBezTo>
                    <a:pt x="25" y="502"/>
                    <a:pt x="0" y="276"/>
                    <a:pt x="126" y="126"/>
                  </a:cubicBezTo>
                  <a:cubicBezTo>
                    <a:pt x="251" y="1"/>
                    <a:pt x="501" y="1"/>
                    <a:pt x="677" y="176"/>
                  </a:cubicBezTo>
                  <a:lnTo>
                    <a:pt x="677" y="176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6629;p127">
              <a:extLst>
                <a:ext uri="{FF2B5EF4-FFF2-40B4-BE49-F238E27FC236}">
                  <a16:creationId xmlns:a16="http://schemas.microsoft.com/office/drawing/2014/main" id="{061F739B-57C5-C74A-7F58-ED2352560188}"/>
                </a:ext>
              </a:extLst>
            </p:cNvPr>
            <p:cNvSpPr/>
            <p:nvPr/>
          </p:nvSpPr>
          <p:spPr>
            <a:xfrm>
              <a:off x="6015301" y="1578623"/>
              <a:ext cx="9831" cy="11146"/>
            </a:xfrm>
            <a:custGeom>
              <a:avLst/>
              <a:gdLst/>
              <a:ahLst/>
              <a:cxnLst/>
              <a:rect l="l" t="t" r="r" b="b"/>
              <a:pathLst>
                <a:path w="553" h="627" extrusionOk="0">
                  <a:moveTo>
                    <a:pt x="502" y="251"/>
                  </a:moveTo>
                  <a:cubicBezTo>
                    <a:pt x="552" y="401"/>
                    <a:pt x="502" y="552"/>
                    <a:pt x="352" y="577"/>
                  </a:cubicBezTo>
                  <a:cubicBezTo>
                    <a:pt x="227" y="627"/>
                    <a:pt x="76" y="527"/>
                    <a:pt x="51" y="376"/>
                  </a:cubicBezTo>
                  <a:cubicBezTo>
                    <a:pt x="1" y="251"/>
                    <a:pt x="51" y="100"/>
                    <a:pt x="176" y="50"/>
                  </a:cubicBezTo>
                  <a:cubicBezTo>
                    <a:pt x="302" y="0"/>
                    <a:pt x="452" y="100"/>
                    <a:pt x="502" y="251"/>
                  </a:cubicBezTo>
                  <a:lnTo>
                    <a:pt x="502" y="25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6630;p127">
              <a:extLst>
                <a:ext uri="{FF2B5EF4-FFF2-40B4-BE49-F238E27FC236}">
                  <a16:creationId xmlns:a16="http://schemas.microsoft.com/office/drawing/2014/main" id="{A1C34EA7-A12E-7166-4C92-26B8F08ECA71}"/>
                </a:ext>
              </a:extLst>
            </p:cNvPr>
            <p:cNvSpPr/>
            <p:nvPr/>
          </p:nvSpPr>
          <p:spPr>
            <a:xfrm>
              <a:off x="6039815" y="1531835"/>
              <a:ext cx="10258" cy="11164"/>
            </a:xfrm>
            <a:custGeom>
              <a:avLst/>
              <a:gdLst/>
              <a:ahLst/>
              <a:cxnLst/>
              <a:rect l="l" t="t" r="r" b="b"/>
              <a:pathLst>
                <a:path w="577" h="628" extrusionOk="0">
                  <a:moveTo>
                    <a:pt x="527" y="226"/>
                  </a:moveTo>
                  <a:cubicBezTo>
                    <a:pt x="577" y="377"/>
                    <a:pt x="502" y="552"/>
                    <a:pt x="376" y="577"/>
                  </a:cubicBezTo>
                  <a:cubicBezTo>
                    <a:pt x="251" y="627"/>
                    <a:pt x="101" y="552"/>
                    <a:pt x="51" y="377"/>
                  </a:cubicBezTo>
                  <a:cubicBezTo>
                    <a:pt x="0" y="226"/>
                    <a:pt x="76" y="76"/>
                    <a:pt x="201" y="51"/>
                  </a:cubicBezTo>
                  <a:cubicBezTo>
                    <a:pt x="326" y="1"/>
                    <a:pt x="477" y="101"/>
                    <a:pt x="527" y="226"/>
                  </a:cubicBezTo>
                  <a:lnTo>
                    <a:pt x="527" y="226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6631;p127">
              <a:extLst>
                <a:ext uri="{FF2B5EF4-FFF2-40B4-BE49-F238E27FC236}">
                  <a16:creationId xmlns:a16="http://schemas.microsoft.com/office/drawing/2014/main" id="{B3ABC583-58FF-98FF-83B9-C2590BC6D5FB}"/>
                </a:ext>
              </a:extLst>
            </p:cNvPr>
            <p:cNvSpPr/>
            <p:nvPr/>
          </p:nvSpPr>
          <p:spPr>
            <a:xfrm>
              <a:off x="5982343" y="1552775"/>
              <a:ext cx="9813" cy="11164"/>
            </a:xfrm>
            <a:custGeom>
              <a:avLst/>
              <a:gdLst/>
              <a:ahLst/>
              <a:cxnLst/>
              <a:rect l="l" t="t" r="r" b="b"/>
              <a:pathLst>
                <a:path w="552" h="628" extrusionOk="0">
                  <a:moveTo>
                    <a:pt x="502" y="251"/>
                  </a:moveTo>
                  <a:cubicBezTo>
                    <a:pt x="552" y="402"/>
                    <a:pt x="477" y="552"/>
                    <a:pt x="351" y="602"/>
                  </a:cubicBezTo>
                  <a:cubicBezTo>
                    <a:pt x="226" y="627"/>
                    <a:pt x="76" y="552"/>
                    <a:pt x="25" y="402"/>
                  </a:cubicBezTo>
                  <a:cubicBezTo>
                    <a:pt x="0" y="251"/>
                    <a:pt x="50" y="76"/>
                    <a:pt x="176" y="51"/>
                  </a:cubicBezTo>
                  <a:cubicBezTo>
                    <a:pt x="301" y="1"/>
                    <a:pt x="451" y="101"/>
                    <a:pt x="502" y="251"/>
                  </a:cubicBezTo>
                  <a:lnTo>
                    <a:pt x="502" y="25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6632;p127">
              <a:extLst>
                <a:ext uri="{FF2B5EF4-FFF2-40B4-BE49-F238E27FC236}">
                  <a16:creationId xmlns:a16="http://schemas.microsoft.com/office/drawing/2014/main" id="{0E41ED41-90F1-659E-6B6C-31EA9319842E}"/>
                </a:ext>
              </a:extLst>
            </p:cNvPr>
            <p:cNvSpPr/>
            <p:nvPr/>
          </p:nvSpPr>
          <p:spPr>
            <a:xfrm>
              <a:off x="6079013" y="1831228"/>
              <a:ext cx="93599" cy="204530"/>
            </a:xfrm>
            <a:custGeom>
              <a:avLst/>
              <a:gdLst/>
              <a:ahLst/>
              <a:cxnLst/>
              <a:rect l="l" t="t" r="r" b="b"/>
              <a:pathLst>
                <a:path w="5265" h="11505" extrusionOk="0">
                  <a:moveTo>
                    <a:pt x="1179" y="8547"/>
                  </a:moveTo>
                  <a:cubicBezTo>
                    <a:pt x="1" y="7695"/>
                    <a:pt x="176" y="4888"/>
                    <a:pt x="1605" y="3184"/>
                  </a:cubicBezTo>
                  <a:cubicBezTo>
                    <a:pt x="4237" y="1"/>
                    <a:pt x="5264" y="11505"/>
                    <a:pt x="1179" y="8547"/>
                  </a:cubicBezTo>
                  <a:lnTo>
                    <a:pt x="1179" y="8547"/>
                  </a:lnTo>
                  <a:close/>
                </a:path>
              </a:pathLst>
            </a:custGeom>
            <a:solidFill>
              <a:srgbClr val="D4B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6633;p127">
              <a:extLst>
                <a:ext uri="{FF2B5EF4-FFF2-40B4-BE49-F238E27FC236}">
                  <a16:creationId xmlns:a16="http://schemas.microsoft.com/office/drawing/2014/main" id="{82D1B7FE-02F7-63F0-081F-295062D3E715}"/>
                </a:ext>
              </a:extLst>
            </p:cNvPr>
            <p:cNvSpPr/>
            <p:nvPr/>
          </p:nvSpPr>
          <p:spPr>
            <a:xfrm>
              <a:off x="6121783" y="1992515"/>
              <a:ext cx="60177" cy="120763"/>
            </a:xfrm>
            <a:custGeom>
              <a:avLst/>
              <a:gdLst/>
              <a:ahLst/>
              <a:cxnLst/>
              <a:rect l="l" t="t" r="r" b="b"/>
              <a:pathLst>
                <a:path w="3385" h="6793" extrusionOk="0">
                  <a:moveTo>
                    <a:pt x="1530" y="376"/>
                  </a:moveTo>
                  <a:cubicBezTo>
                    <a:pt x="1" y="702"/>
                    <a:pt x="151" y="1605"/>
                    <a:pt x="502" y="2732"/>
                  </a:cubicBezTo>
                  <a:cubicBezTo>
                    <a:pt x="1705" y="6793"/>
                    <a:pt x="3384" y="1"/>
                    <a:pt x="1530" y="376"/>
                  </a:cubicBezTo>
                  <a:lnTo>
                    <a:pt x="1530" y="376"/>
                  </a:lnTo>
                  <a:close/>
                </a:path>
              </a:pathLst>
            </a:custGeom>
            <a:solidFill>
              <a:srgbClr val="D4B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6634;p127">
              <a:extLst>
                <a:ext uri="{FF2B5EF4-FFF2-40B4-BE49-F238E27FC236}">
                  <a16:creationId xmlns:a16="http://schemas.microsoft.com/office/drawing/2014/main" id="{E8F83CAF-FF99-F565-CD72-CFFADC7B34BA}"/>
                </a:ext>
              </a:extLst>
            </p:cNvPr>
            <p:cNvSpPr/>
            <p:nvPr/>
          </p:nvSpPr>
          <p:spPr>
            <a:xfrm>
              <a:off x="5933778" y="1808510"/>
              <a:ext cx="19626" cy="19626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52" y="1103"/>
                  </a:moveTo>
                  <a:cubicBezTo>
                    <a:pt x="853" y="1103"/>
                    <a:pt x="1103" y="853"/>
                    <a:pt x="1103" y="552"/>
                  </a:cubicBezTo>
                  <a:cubicBezTo>
                    <a:pt x="1103" y="251"/>
                    <a:pt x="853" y="1"/>
                    <a:pt x="552" y="1"/>
                  </a:cubicBezTo>
                  <a:cubicBezTo>
                    <a:pt x="251" y="1"/>
                    <a:pt x="1" y="251"/>
                    <a:pt x="1" y="552"/>
                  </a:cubicBezTo>
                  <a:cubicBezTo>
                    <a:pt x="1" y="853"/>
                    <a:pt x="251" y="1103"/>
                    <a:pt x="552" y="1103"/>
                  </a:cubicBezTo>
                  <a:lnTo>
                    <a:pt x="552" y="11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6635;p127">
              <a:extLst>
                <a:ext uri="{FF2B5EF4-FFF2-40B4-BE49-F238E27FC236}">
                  <a16:creationId xmlns:a16="http://schemas.microsoft.com/office/drawing/2014/main" id="{2BE7370C-0A7F-F163-7CEC-CB213D0CCD4C}"/>
                </a:ext>
              </a:extLst>
            </p:cNvPr>
            <p:cNvSpPr/>
            <p:nvPr/>
          </p:nvSpPr>
          <p:spPr>
            <a:xfrm>
              <a:off x="6113766" y="1786236"/>
              <a:ext cx="16071" cy="15609"/>
            </a:xfrm>
            <a:custGeom>
              <a:avLst/>
              <a:gdLst/>
              <a:ahLst/>
              <a:cxnLst/>
              <a:rect l="l" t="t" r="r" b="b"/>
              <a:pathLst>
                <a:path w="904" h="878" extrusionOk="0">
                  <a:moveTo>
                    <a:pt x="452" y="878"/>
                  </a:moveTo>
                  <a:cubicBezTo>
                    <a:pt x="703" y="878"/>
                    <a:pt x="903" y="677"/>
                    <a:pt x="903" y="452"/>
                  </a:cubicBezTo>
                  <a:cubicBezTo>
                    <a:pt x="903" y="201"/>
                    <a:pt x="703" y="0"/>
                    <a:pt x="452" y="0"/>
                  </a:cubicBezTo>
                  <a:cubicBezTo>
                    <a:pt x="201" y="0"/>
                    <a:pt x="1" y="201"/>
                    <a:pt x="1" y="452"/>
                  </a:cubicBezTo>
                  <a:cubicBezTo>
                    <a:pt x="1" y="677"/>
                    <a:pt x="201" y="878"/>
                    <a:pt x="452" y="878"/>
                  </a:cubicBezTo>
                  <a:lnTo>
                    <a:pt x="452" y="8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6" name="Google Shape;26636;p127">
            <a:extLst>
              <a:ext uri="{FF2B5EF4-FFF2-40B4-BE49-F238E27FC236}">
                <a16:creationId xmlns:a16="http://schemas.microsoft.com/office/drawing/2014/main" id="{DE92D15C-87F9-1043-E6F4-B0B56E950E26}"/>
              </a:ext>
            </a:extLst>
          </p:cNvPr>
          <p:cNvGrpSpPr/>
          <p:nvPr/>
        </p:nvGrpSpPr>
        <p:grpSpPr>
          <a:xfrm>
            <a:off x="1984711" y="15751"/>
            <a:ext cx="697305" cy="1432410"/>
            <a:chOff x="3232069" y="2860405"/>
            <a:chExt cx="697305" cy="1432410"/>
          </a:xfrm>
        </p:grpSpPr>
        <p:sp>
          <p:nvSpPr>
            <p:cNvPr id="21747" name="Google Shape;26637;p127">
              <a:extLst>
                <a:ext uri="{FF2B5EF4-FFF2-40B4-BE49-F238E27FC236}">
                  <a16:creationId xmlns:a16="http://schemas.microsoft.com/office/drawing/2014/main" id="{3BBC92F9-B001-C715-91DE-8B3FE22A0402}"/>
                </a:ext>
              </a:extLst>
            </p:cNvPr>
            <p:cNvSpPr/>
            <p:nvPr/>
          </p:nvSpPr>
          <p:spPr>
            <a:xfrm>
              <a:off x="3245881" y="3255597"/>
              <a:ext cx="669696" cy="150167"/>
            </a:xfrm>
            <a:custGeom>
              <a:avLst/>
              <a:gdLst/>
              <a:ahLst/>
              <a:cxnLst/>
              <a:rect l="l" t="t" r="r" b="b"/>
              <a:pathLst>
                <a:path w="37671" h="8447" extrusionOk="0">
                  <a:moveTo>
                    <a:pt x="18823" y="8447"/>
                  </a:moveTo>
                  <a:cubicBezTo>
                    <a:pt x="29199" y="8447"/>
                    <a:pt x="37670" y="6542"/>
                    <a:pt x="37670" y="4236"/>
                  </a:cubicBezTo>
                  <a:cubicBezTo>
                    <a:pt x="37670" y="1905"/>
                    <a:pt x="29199" y="1"/>
                    <a:pt x="18823" y="1"/>
                  </a:cubicBezTo>
                  <a:cubicBezTo>
                    <a:pt x="8472" y="1"/>
                    <a:pt x="1" y="1905"/>
                    <a:pt x="1" y="4236"/>
                  </a:cubicBezTo>
                  <a:cubicBezTo>
                    <a:pt x="1" y="6542"/>
                    <a:pt x="8472" y="8447"/>
                    <a:pt x="18823" y="8447"/>
                  </a:cubicBezTo>
                  <a:lnTo>
                    <a:pt x="18823" y="8447"/>
                  </a:lnTo>
                </a:path>
              </a:pathLst>
            </a:custGeom>
            <a:solidFill>
              <a:srgbClr val="CC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6638;p127">
              <a:extLst>
                <a:ext uri="{FF2B5EF4-FFF2-40B4-BE49-F238E27FC236}">
                  <a16:creationId xmlns:a16="http://schemas.microsoft.com/office/drawing/2014/main" id="{68363AE5-7DFA-81AC-FBB7-FBD70CDF3AE0}"/>
                </a:ext>
              </a:extLst>
            </p:cNvPr>
            <p:cNvSpPr/>
            <p:nvPr/>
          </p:nvSpPr>
          <p:spPr>
            <a:xfrm>
              <a:off x="3256138" y="3268521"/>
              <a:ext cx="648737" cy="149722"/>
            </a:xfrm>
            <a:custGeom>
              <a:avLst/>
              <a:gdLst/>
              <a:ahLst/>
              <a:cxnLst/>
              <a:rect l="l" t="t" r="r" b="b"/>
              <a:pathLst>
                <a:path w="36492" h="8422" extrusionOk="0">
                  <a:moveTo>
                    <a:pt x="18246" y="8421"/>
                  </a:moveTo>
                  <a:cubicBezTo>
                    <a:pt x="28296" y="8421"/>
                    <a:pt x="36492" y="6542"/>
                    <a:pt x="36492" y="4211"/>
                  </a:cubicBezTo>
                  <a:cubicBezTo>
                    <a:pt x="36492" y="1880"/>
                    <a:pt x="28296" y="0"/>
                    <a:pt x="18246" y="0"/>
                  </a:cubicBezTo>
                  <a:cubicBezTo>
                    <a:pt x="8196" y="0"/>
                    <a:pt x="0" y="1880"/>
                    <a:pt x="0" y="4211"/>
                  </a:cubicBezTo>
                  <a:cubicBezTo>
                    <a:pt x="0" y="6542"/>
                    <a:pt x="8196" y="8421"/>
                    <a:pt x="18246" y="8421"/>
                  </a:cubicBezTo>
                  <a:lnTo>
                    <a:pt x="18246" y="8421"/>
                  </a:lnTo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9" name="Google Shape;26639;p127">
              <a:extLst>
                <a:ext uri="{FF2B5EF4-FFF2-40B4-BE49-F238E27FC236}">
                  <a16:creationId xmlns:a16="http://schemas.microsoft.com/office/drawing/2014/main" id="{8A37B147-4ECE-C853-3C56-79F94D54721C}"/>
                </a:ext>
              </a:extLst>
            </p:cNvPr>
            <p:cNvSpPr/>
            <p:nvPr/>
          </p:nvSpPr>
          <p:spPr>
            <a:xfrm>
              <a:off x="3343902" y="4161813"/>
              <a:ext cx="473201" cy="131002"/>
            </a:xfrm>
            <a:custGeom>
              <a:avLst/>
              <a:gdLst/>
              <a:ahLst/>
              <a:cxnLst/>
              <a:rect l="l" t="t" r="r" b="b"/>
              <a:pathLst>
                <a:path w="26618" h="7369" extrusionOk="0">
                  <a:moveTo>
                    <a:pt x="13309" y="7369"/>
                  </a:moveTo>
                  <a:cubicBezTo>
                    <a:pt x="20652" y="7369"/>
                    <a:pt x="26617" y="5715"/>
                    <a:pt x="26617" y="3685"/>
                  </a:cubicBezTo>
                  <a:cubicBezTo>
                    <a:pt x="26617" y="1654"/>
                    <a:pt x="20652" y="0"/>
                    <a:pt x="13309" y="0"/>
                  </a:cubicBezTo>
                  <a:cubicBezTo>
                    <a:pt x="5990" y="0"/>
                    <a:pt x="0" y="1654"/>
                    <a:pt x="0" y="3685"/>
                  </a:cubicBezTo>
                  <a:cubicBezTo>
                    <a:pt x="0" y="5715"/>
                    <a:pt x="5990" y="7369"/>
                    <a:pt x="13309" y="7369"/>
                  </a:cubicBezTo>
                  <a:lnTo>
                    <a:pt x="13309" y="736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0" name="Google Shape;26640;p127">
              <a:extLst>
                <a:ext uri="{FF2B5EF4-FFF2-40B4-BE49-F238E27FC236}">
                  <a16:creationId xmlns:a16="http://schemas.microsoft.com/office/drawing/2014/main" id="{59722E30-D670-D52D-987C-30FED38DC46D}"/>
                </a:ext>
              </a:extLst>
            </p:cNvPr>
            <p:cNvSpPr/>
            <p:nvPr/>
          </p:nvSpPr>
          <p:spPr>
            <a:xfrm>
              <a:off x="3272173" y="3387926"/>
              <a:ext cx="616666" cy="889337"/>
            </a:xfrm>
            <a:custGeom>
              <a:avLst/>
              <a:gdLst/>
              <a:ahLst/>
              <a:cxnLst/>
              <a:rect l="l" t="t" r="r" b="b"/>
              <a:pathLst>
                <a:path w="34688" h="50026" extrusionOk="0">
                  <a:moveTo>
                    <a:pt x="17344" y="50026"/>
                  </a:moveTo>
                  <a:cubicBezTo>
                    <a:pt x="22908" y="50026"/>
                    <a:pt x="27569" y="48447"/>
                    <a:pt x="28572" y="46366"/>
                  </a:cubicBezTo>
                  <a:cubicBezTo>
                    <a:pt x="29800" y="43785"/>
                    <a:pt x="31981" y="24687"/>
                    <a:pt x="33484" y="11053"/>
                  </a:cubicBezTo>
                  <a:cubicBezTo>
                    <a:pt x="33986" y="6491"/>
                    <a:pt x="34412" y="2507"/>
                    <a:pt x="34687" y="0"/>
                  </a:cubicBezTo>
                  <a:lnTo>
                    <a:pt x="0" y="0"/>
                  </a:lnTo>
                  <a:cubicBezTo>
                    <a:pt x="1153" y="9950"/>
                    <a:pt x="4487" y="42933"/>
                    <a:pt x="6141" y="46366"/>
                  </a:cubicBezTo>
                  <a:cubicBezTo>
                    <a:pt x="7143" y="48447"/>
                    <a:pt x="11780" y="50026"/>
                    <a:pt x="17344" y="50026"/>
                  </a:cubicBezTo>
                  <a:lnTo>
                    <a:pt x="17344" y="5002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1" name="Google Shape;26641;p127">
              <a:extLst>
                <a:ext uri="{FF2B5EF4-FFF2-40B4-BE49-F238E27FC236}">
                  <a16:creationId xmlns:a16="http://schemas.microsoft.com/office/drawing/2014/main" id="{D1B57C6E-8341-55F3-E212-5649A01326FB}"/>
                </a:ext>
              </a:extLst>
            </p:cNvPr>
            <p:cNvSpPr/>
            <p:nvPr/>
          </p:nvSpPr>
          <p:spPr>
            <a:xfrm>
              <a:off x="3240530" y="3358079"/>
              <a:ext cx="474090" cy="919186"/>
            </a:xfrm>
            <a:custGeom>
              <a:avLst/>
              <a:gdLst/>
              <a:ahLst/>
              <a:cxnLst/>
              <a:rect l="l" t="t" r="r" b="b"/>
              <a:pathLst>
                <a:path w="26668" h="51705" extrusionOk="0">
                  <a:moveTo>
                    <a:pt x="19124" y="51705"/>
                  </a:moveTo>
                  <a:cubicBezTo>
                    <a:pt x="22031" y="51705"/>
                    <a:pt x="24663" y="51278"/>
                    <a:pt x="26668" y="50577"/>
                  </a:cubicBezTo>
                  <a:cubicBezTo>
                    <a:pt x="4262" y="46141"/>
                    <a:pt x="1" y="13559"/>
                    <a:pt x="12582" y="1404"/>
                  </a:cubicBezTo>
                  <a:cubicBezTo>
                    <a:pt x="12557" y="1378"/>
                    <a:pt x="6517" y="627"/>
                    <a:pt x="1605" y="0"/>
                  </a:cubicBezTo>
                  <a:cubicBezTo>
                    <a:pt x="2457" y="7043"/>
                    <a:pt x="6166" y="44386"/>
                    <a:pt x="7921" y="48045"/>
                  </a:cubicBezTo>
                  <a:cubicBezTo>
                    <a:pt x="8923" y="50126"/>
                    <a:pt x="13560" y="51705"/>
                    <a:pt x="19124" y="51705"/>
                  </a:cubicBezTo>
                  <a:lnTo>
                    <a:pt x="19124" y="517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2" name="Google Shape;26642;p127">
              <a:extLst>
                <a:ext uri="{FF2B5EF4-FFF2-40B4-BE49-F238E27FC236}">
                  <a16:creationId xmlns:a16="http://schemas.microsoft.com/office/drawing/2014/main" id="{2C1158B9-7641-E293-0C0A-FEAAD73F596C}"/>
                </a:ext>
              </a:extLst>
            </p:cNvPr>
            <p:cNvSpPr/>
            <p:nvPr/>
          </p:nvSpPr>
          <p:spPr>
            <a:xfrm>
              <a:off x="3271728" y="3378558"/>
              <a:ext cx="617999" cy="71750"/>
            </a:xfrm>
            <a:custGeom>
              <a:avLst/>
              <a:gdLst/>
              <a:ahLst/>
              <a:cxnLst/>
              <a:rect l="l" t="t" r="r" b="b"/>
              <a:pathLst>
                <a:path w="34763" h="4036" extrusionOk="0">
                  <a:moveTo>
                    <a:pt x="34662" y="1104"/>
                  </a:moveTo>
                  <a:cubicBezTo>
                    <a:pt x="34712" y="703"/>
                    <a:pt x="34737" y="352"/>
                    <a:pt x="34762" y="1"/>
                  </a:cubicBezTo>
                  <a:cubicBezTo>
                    <a:pt x="33910" y="577"/>
                    <a:pt x="32808" y="1003"/>
                    <a:pt x="31554" y="1354"/>
                  </a:cubicBezTo>
                  <a:cubicBezTo>
                    <a:pt x="29900" y="1931"/>
                    <a:pt x="27745" y="2382"/>
                    <a:pt x="24988" y="2582"/>
                  </a:cubicBezTo>
                  <a:cubicBezTo>
                    <a:pt x="22607" y="2858"/>
                    <a:pt x="19950" y="3008"/>
                    <a:pt x="17168" y="3008"/>
                  </a:cubicBezTo>
                  <a:cubicBezTo>
                    <a:pt x="14361" y="3008"/>
                    <a:pt x="11730" y="2858"/>
                    <a:pt x="9349" y="2582"/>
                  </a:cubicBezTo>
                  <a:cubicBezTo>
                    <a:pt x="6592" y="2382"/>
                    <a:pt x="4436" y="1931"/>
                    <a:pt x="2757" y="1354"/>
                  </a:cubicBezTo>
                  <a:cubicBezTo>
                    <a:pt x="1730" y="1054"/>
                    <a:pt x="777" y="703"/>
                    <a:pt x="0" y="277"/>
                  </a:cubicBezTo>
                  <a:cubicBezTo>
                    <a:pt x="50" y="602"/>
                    <a:pt x="76" y="978"/>
                    <a:pt x="126" y="1354"/>
                  </a:cubicBezTo>
                  <a:cubicBezTo>
                    <a:pt x="878" y="1755"/>
                    <a:pt x="1780" y="2106"/>
                    <a:pt x="2757" y="2382"/>
                  </a:cubicBezTo>
                  <a:cubicBezTo>
                    <a:pt x="4436" y="2958"/>
                    <a:pt x="6592" y="3409"/>
                    <a:pt x="9349" y="3610"/>
                  </a:cubicBezTo>
                  <a:cubicBezTo>
                    <a:pt x="11730" y="3886"/>
                    <a:pt x="14361" y="4036"/>
                    <a:pt x="17168" y="4036"/>
                  </a:cubicBezTo>
                  <a:cubicBezTo>
                    <a:pt x="19950" y="4036"/>
                    <a:pt x="22607" y="3886"/>
                    <a:pt x="24988" y="3610"/>
                  </a:cubicBezTo>
                  <a:cubicBezTo>
                    <a:pt x="27745" y="3409"/>
                    <a:pt x="29900" y="2958"/>
                    <a:pt x="31554" y="2382"/>
                  </a:cubicBezTo>
                  <a:cubicBezTo>
                    <a:pt x="32757" y="2031"/>
                    <a:pt x="33810" y="1630"/>
                    <a:pt x="34662" y="1104"/>
                  </a:cubicBezTo>
                  <a:lnTo>
                    <a:pt x="34662" y="11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3" name="Google Shape;26643;p127">
              <a:extLst>
                <a:ext uri="{FF2B5EF4-FFF2-40B4-BE49-F238E27FC236}">
                  <a16:creationId xmlns:a16="http://schemas.microsoft.com/office/drawing/2014/main" id="{9E7427DC-901A-057F-4E31-9E775EFC3189}"/>
                </a:ext>
              </a:extLst>
            </p:cNvPr>
            <p:cNvSpPr/>
            <p:nvPr/>
          </p:nvSpPr>
          <p:spPr>
            <a:xfrm>
              <a:off x="3232069" y="3316642"/>
              <a:ext cx="697305" cy="122540"/>
            </a:xfrm>
            <a:custGeom>
              <a:avLst/>
              <a:gdLst/>
              <a:ahLst/>
              <a:cxnLst/>
              <a:rect l="l" t="t" r="r" b="b"/>
              <a:pathLst>
                <a:path w="39224" h="6893" extrusionOk="0">
                  <a:moveTo>
                    <a:pt x="1304" y="0"/>
                  </a:moveTo>
                  <a:cubicBezTo>
                    <a:pt x="778" y="351"/>
                    <a:pt x="452" y="928"/>
                    <a:pt x="452" y="1579"/>
                  </a:cubicBezTo>
                  <a:cubicBezTo>
                    <a:pt x="452" y="2757"/>
                    <a:pt x="1855" y="3910"/>
                    <a:pt x="2808" y="4411"/>
                  </a:cubicBezTo>
                  <a:cubicBezTo>
                    <a:pt x="5665" y="5865"/>
                    <a:pt x="12106" y="6892"/>
                    <a:pt x="19600" y="6892"/>
                  </a:cubicBezTo>
                  <a:cubicBezTo>
                    <a:pt x="27094" y="6892"/>
                    <a:pt x="33560" y="5865"/>
                    <a:pt x="36417" y="4411"/>
                  </a:cubicBezTo>
                  <a:cubicBezTo>
                    <a:pt x="37369" y="3910"/>
                    <a:pt x="38748" y="2757"/>
                    <a:pt x="38748" y="1579"/>
                  </a:cubicBezTo>
                  <a:cubicBezTo>
                    <a:pt x="38748" y="928"/>
                    <a:pt x="38422" y="351"/>
                    <a:pt x="37921" y="0"/>
                  </a:cubicBezTo>
                  <a:cubicBezTo>
                    <a:pt x="39224" y="3935"/>
                    <a:pt x="21053" y="4537"/>
                    <a:pt x="19600" y="4537"/>
                  </a:cubicBezTo>
                  <a:cubicBezTo>
                    <a:pt x="18146" y="4537"/>
                    <a:pt x="1" y="3935"/>
                    <a:pt x="1304" y="0"/>
                  </a:cubicBez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4" name="Google Shape;26644;p127">
              <a:extLst>
                <a:ext uri="{FF2B5EF4-FFF2-40B4-BE49-F238E27FC236}">
                  <a16:creationId xmlns:a16="http://schemas.microsoft.com/office/drawing/2014/main" id="{2554DCAA-2A42-B723-28D1-34CA2F02BF57}"/>
                </a:ext>
              </a:extLst>
            </p:cNvPr>
            <p:cNvSpPr/>
            <p:nvPr/>
          </p:nvSpPr>
          <p:spPr>
            <a:xfrm>
              <a:off x="3277079" y="3150448"/>
              <a:ext cx="602391" cy="246858"/>
            </a:xfrm>
            <a:custGeom>
              <a:avLst/>
              <a:gdLst/>
              <a:ahLst/>
              <a:cxnLst/>
              <a:rect l="l" t="t" r="r" b="b"/>
              <a:pathLst>
                <a:path w="33885" h="13886" extrusionOk="0">
                  <a:moveTo>
                    <a:pt x="33735" y="11530"/>
                  </a:moveTo>
                  <a:cubicBezTo>
                    <a:pt x="33835" y="11354"/>
                    <a:pt x="33885" y="11129"/>
                    <a:pt x="33885" y="10903"/>
                  </a:cubicBezTo>
                  <a:cubicBezTo>
                    <a:pt x="33885" y="10226"/>
                    <a:pt x="33359" y="9700"/>
                    <a:pt x="32682" y="9700"/>
                  </a:cubicBezTo>
                  <a:cubicBezTo>
                    <a:pt x="32557" y="9700"/>
                    <a:pt x="32456" y="9700"/>
                    <a:pt x="32356" y="9750"/>
                  </a:cubicBezTo>
                  <a:lnTo>
                    <a:pt x="32356" y="9650"/>
                  </a:lnTo>
                  <a:cubicBezTo>
                    <a:pt x="32356" y="8873"/>
                    <a:pt x="31705" y="8246"/>
                    <a:pt x="30928" y="8246"/>
                  </a:cubicBezTo>
                  <a:cubicBezTo>
                    <a:pt x="30627" y="8246"/>
                    <a:pt x="30351" y="8322"/>
                    <a:pt x="30126" y="8472"/>
                  </a:cubicBezTo>
                  <a:cubicBezTo>
                    <a:pt x="30000" y="7394"/>
                    <a:pt x="29148" y="6542"/>
                    <a:pt x="28095" y="6367"/>
                  </a:cubicBezTo>
                  <a:cubicBezTo>
                    <a:pt x="27895" y="4487"/>
                    <a:pt x="26291" y="3008"/>
                    <a:pt x="24336" y="3008"/>
                  </a:cubicBezTo>
                  <a:cubicBezTo>
                    <a:pt x="23910" y="3008"/>
                    <a:pt x="23484" y="3109"/>
                    <a:pt x="23083" y="3234"/>
                  </a:cubicBezTo>
                  <a:cubicBezTo>
                    <a:pt x="22281" y="1329"/>
                    <a:pt x="20401" y="1"/>
                    <a:pt x="18196" y="1"/>
                  </a:cubicBezTo>
                  <a:cubicBezTo>
                    <a:pt x="15965" y="1"/>
                    <a:pt x="14010" y="1404"/>
                    <a:pt x="13233" y="3359"/>
                  </a:cubicBezTo>
                  <a:cubicBezTo>
                    <a:pt x="12657" y="3008"/>
                    <a:pt x="11980" y="2808"/>
                    <a:pt x="11253" y="2808"/>
                  </a:cubicBezTo>
                  <a:cubicBezTo>
                    <a:pt x="9599" y="2808"/>
                    <a:pt x="8171" y="3885"/>
                    <a:pt x="7644" y="5389"/>
                  </a:cubicBezTo>
                  <a:cubicBezTo>
                    <a:pt x="7243" y="5164"/>
                    <a:pt x="6767" y="5038"/>
                    <a:pt x="6266" y="5038"/>
                  </a:cubicBezTo>
                  <a:cubicBezTo>
                    <a:pt x="4762" y="5038"/>
                    <a:pt x="3559" y="6166"/>
                    <a:pt x="3459" y="7645"/>
                  </a:cubicBezTo>
                  <a:cubicBezTo>
                    <a:pt x="3283" y="7570"/>
                    <a:pt x="3083" y="7520"/>
                    <a:pt x="2882" y="7520"/>
                  </a:cubicBezTo>
                  <a:cubicBezTo>
                    <a:pt x="1980" y="7520"/>
                    <a:pt x="1228" y="8271"/>
                    <a:pt x="1228" y="9149"/>
                  </a:cubicBezTo>
                  <a:cubicBezTo>
                    <a:pt x="1228" y="9199"/>
                    <a:pt x="1228" y="9249"/>
                    <a:pt x="1253" y="9299"/>
                  </a:cubicBezTo>
                  <a:cubicBezTo>
                    <a:pt x="551" y="9299"/>
                    <a:pt x="0" y="9850"/>
                    <a:pt x="0" y="10552"/>
                  </a:cubicBezTo>
                  <a:cubicBezTo>
                    <a:pt x="0" y="10953"/>
                    <a:pt x="176" y="11329"/>
                    <a:pt x="476" y="11555"/>
                  </a:cubicBezTo>
                  <a:cubicBezTo>
                    <a:pt x="4887" y="13535"/>
                    <a:pt x="15965" y="13886"/>
                    <a:pt x="17068" y="13886"/>
                  </a:cubicBezTo>
                  <a:cubicBezTo>
                    <a:pt x="18196" y="13886"/>
                    <a:pt x="29374" y="13535"/>
                    <a:pt x="33735" y="11530"/>
                  </a:cubicBezTo>
                  <a:lnTo>
                    <a:pt x="33735" y="115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5" name="Google Shape;26645;p127">
              <a:extLst>
                <a:ext uri="{FF2B5EF4-FFF2-40B4-BE49-F238E27FC236}">
                  <a16:creationId xmlns:a16="http://schemas.microsoft.com/office/drawing/2014/main" id="{2C4D9579-D0D6-9EFD-8068-8B2EDE4E118D}"/>
                </a:ext>
              </a:extLst>
            </p:cNvPr>
            <p:cNvSpPr/>
            <p:nvPr/>
          </p:nvSpPr>
          <p:spPr>
            <a:xfrm>
              <a:off x="3277079" y="3200347"/>
              <a:ext cx="602391" cy="196957"/>
            </a:xfrm>
            <a:custGeom>
              <a:avLst/>
              <a:gdLst/>
              <a:ahLst/>
              <a:cxnLst/>
              <a:rect l="l" t="t" r="r" b="b"/>
              <a:pathLst>
                <a:path w="33885" h="11079" extrusionOk="0">
                  <a:moveTo>
                    <a:pt x="33735" y="8723"/>
                  </a:moveTo>
                  <a:cubicBezTo>
                    <a:pt x="33835" y="8547"/>
                    <a:pt x="33885" y="8322"/>
                    <a:pt x="33885" y="8096"/>
                  </a:cubicBezTo>
                  <a:cubicBezTo>
                    <a:pt x="33885" y="7419"/>
                    <a:pt x="33359" y="6893"/>
                    <a:pt x="32682" y="6893"/>
                  </a:cubicBezTo>
                  <a:cubicBezTo>
                    <a:pt x="32557" y="6893"/>
                    <a:pt x="32456" y="6893"/>
                    <a:pt x="32356" y="6943"/>
                  </a:cubicBezTo>
                  <a:lnTo>
                    <a:pt x="32356" y="6843"/>
                  </a:lnTo>
                  <a:cubicBezTo>
                    <a:pt x="32356" y="6467"/>
                    <a:pt x="32206" y="6116"/>
                    <a:pt x="31955" y="5865"/>
                  </a:cubicBezTo>
                  <a:cubicBezTo>
                    <a:pt x="31955" y="6417"/>
                    <a:pt x="31629" y="7119"/>
                    <a:pt x="30627" y="7845"/>
                  </a:cubicBezTo>
                  <a:cubicBezTo>
                    <a:pt x="28221" y="9575"/>
                    <a:pt x="27594" y="6216"/>
                    <a:pt x="27594" y="6216"/>
                  </a:cubicBezTo>
                  <a:cubicBezTo>
                    <a:pt x="27594" y="6216"/>
                    <a:pt x="24386" y="9550"/>
                    <a:pt x="19173" y="9625"/>
                  </a:cubicBezTo>
                  <a:cubicBezTo>
                    <a:pt x="13985" y="9750"/>
                    <a:pt x="16266" y="5114"/>
                    <a:pt x="16266" y="5114"/>
                  </a:cubicBezTo>
                  <a:cubicBezTo>
                    <a:pt x="16266" y="5114"/>
                    <a:pt x="12356" y="7018"/>
                    <a:pt x="11153" y="4612"/>
                  </a:cubicBezTo>
                  <a:cubicBezTo>
                    <a:pt x="9950" y="2231"/>
                    <a:pt x="13233" y="552"/>
                    <a:pt x="13233" y="552"/>
                  </a:cubicBezTo>
                  <a:cubicBezTo>
                    <a:pt x="12657" y="201"/>
                    <a:pt x="11980" y="1"/>
                    <a:pt x="11253" y="1"/>
                  </a:cubicBezTo>
                  <a:cubicBezTo>
                    <a:pt x="9599" y="1"/>
                    <a:pt x="8171" y="1078"/>
                    <a:pt x="7644" y="2582"/>
                  </a:cubicBezTo>
                  <a:cubicBezTo>
                    <a:pt x="7243" y="2357"/>
                    <a:pt x="6767" y="2231"/>
                    <a:pt x="6266" y="2231"/>
                  </a:cubicBezTo>
                  <a:cubicBezTo>
                    <a:pt x="4762" y="2231"/>
                    <a:pt x="3559" y="3359"/>
                    <a:pt x="3459" y="4838"/>
                  </a:cubicBezTo>
                  <a:cubicBezTo>
                    <a:pt x="3283" y="4763"/>
                    <a:pt x="3083" y="4713"/>
                    <a:pt x="2882" y="4713"/>
                  </a:cubicBezTo>
                  <a:cubicBezTo>
                    <a:pt x="1980" y="4713"/>
                    <a:pt x="1228" y="5464"/>
                    <a:pt x="1228" y="6342"/>
                  </a:cubicBezTo>
                  <a:cubicBezTo>
                    <a:pt x="1228" y="6392"/>
                    <a:pt x="1228" y="6442"/>
                    <a:pt x="1253" y="6492"/>
                  </a:cubicBezTo>
                  <a:cubicBezTo>
                    <a:pt x="551" y="6492"/>
                    <a:pt x="0" y="7043"/>
                    <a:pt x="0" y="7745"/>
                  </a:cubicBezTo>
                  <a:cubicBezTo>
                    <a:pt x="0" y="8146"/>
                    <a:pt x="176" y="8522"/>
                    <a:pt x="476" y="8748"/>
                  </a:cubicBezTo>
                  <a:cubicBezTo>
                    <a:pt x="4887" y="10728"/>
                    <a:pt x="15965" y="11079"/>
                    <a:pt x="17068" y="11079"/>
                  </a:cubicBezTo>
                  <a:cubicBezTo>
                    <a:pt x="18196" y="11079"/>
                    <a:pt x="29374" y="10728"/>
                    <a:pt x="33735" y="8723"/>
                  </a:cubicBezTo>
                  <a:lnTo>
                    <a:pt x="33735" y="872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6" name="Google Shape;26646;p127">
              <a:extLst>
                <a:ext uri="{FF2B5EF4-FFF2-40B4-BE49-F238E27FC236}">
                  <a16:creationId xmlns:a16="http://schemas.microsoft.com/office/drawing/2014/main" id="{FADB65E1-7EC3-3E8B-4E5F-9E4DDB701311}"/>
                </a:ext>
              </a:extLst>
            </p:cNvPr>
            <p:cNvSpPr/>
            <p:nvPr/>
          </p:nvSpPr>
          <p:spPr>
            <a:xfrm>
              <a:off x="3274395" y="3339360"/>
              <a:ext cx="609093" cy="57937"/>
            </a:xfrm>
            <a:custGeom>
              <a:avLst/>
              <a:gdLst/>
              <a:ahLst/>
              <a:cxnLst/>
              <a:rect l="l" t="t" r="r" b="b"/>
              <a:pathLst>
                <a:path w="34262" h="3259" extrusionOk="0">
                  <a:moveTo>
                    <a:pt x="34111" y="878"/>
                  </a:moveTo>
                  <a:cubicBezTo>
                    <a:pt x="34211" y="677"/>
                    <a:pt x="34262" y="477"/>
                    <a:pt x="34262" y="251"/>
                  </a:cubicBezTo>
                  <a:lnTo>
                    <a:pt x="34262" y="151"/>
                  </a:lnTo>
                  <a:cubicBezTo>
                    <a:pt x="29976" y="2231"/>
                    <a:pt x="18422" y="2607"/>
                    <a:pt x="17269" y="2607"/>
                  </a:cubicBezTo>
                  <a:cubicBezTo>
                    <a:pt x="16091" y="2607"/>
                    <a:pt x="4036" y="2206"/>
                    <a:pt x="1" y="0"/>
                  </a:cubicBezTo>
                  <a:cubicBezTo>
                    <a:pt x="1" y="376"/>
                    <a:pt x="201" y="677"/>
                    <a:pt x="477" y="903"/>
                  </a:cubicBezTo>
                  <a:cubicBezTo>
                    <a:pt x="4938" y="2908"/>
                    <a:pt x="16116" y="3259"/>
                    <a:pt x="17269" y="3259"/>
                  </a:cubicBezTo>
                  <a:cubicBezTo>
                    <a:pt x="18397" y="3259"/>
                    <a:pt x="29700" y="2883"/>
                    <a:pt x="34111" y="878"/>
                  </a:cubicBezTo>
                  <a:lnTo>
                    <a:pt x="34111" y="87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7" name="Google Shape;26647;p127">
              <a:extLst>
                <a:ext uri="{FF2B5EF4-FFF2-40B4-BE49-F238E27FC236}">
                  <a16:creationId xmlns:a16="http://schemas.microsoft.com/office/drawing/2014/main" id="{06B0EC20-FF34-4083-4D0F-68A5C79BEC1A}"/>
                </a:ext>
              </a:extLst>
            </p:cNvPr>
            <p:cNvSpPr/>
            <p:nvPr/>
          </p:nvSpPr>
          <p:spPr>
            <a:xfrm>
              <a:off x="3584046" y="3229305"/>
              <a:ext cx="11146" cy="9831"/>
            </a:xfrm>
            <a:custGeom>
              <a:avLst/>
              <a:gdLst/>
              <a:ahLst/>
              <a:cxnLst/>
              <a:rect l="l" t="t" r="r" b="b"/>
              <a:pathLst>
                <a:path w="627" h="553" extrusionOk="0">
                  <a:moveTo>
                    <a:pt x="276" y="26"/>
                  </a:moveTo>
                  <a:cubicBezTo>
                    <a:pt x="426" y="1"/>
                    <a:pt x="577" y="101"/>
                    <a:pt x="602" y="251"/>
                  </a:cubicBezTo>
                  <a:cubicBezTo>
                    <a:pt x="627" y="377"/>
                    <a:pt x="502" y="502"/>
                    <a:pt x="351" y="527"/>
                  </a:cubicBezTo>
                  <a:cubicBezTo>
                    <a:pt x="201" y="552"/>
                    <a:pt x="25" y="452"/>
                    <a:pt x="25" y="327"/>
                  </a:cubicBezTo>
                  <a:cubicBezTo>
                    <a:pt x="0" y="201"/>
                    <a:pt x="126" y="51"/>
                    <a:pt x="276" y="26"/>
                  </a:cubicBezTo>
                  <a:lnTo>
                    <a:pt x="276" y="26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3" name="Google Shape;26648;p127">
              <a:extLst>
                <a:ext uri="{FF2B5EF4-FFF2-40B4-BE49-F238E27FC236}">
                  <a16:creationId xmlns:a16="http://schemas.microsoft.com/office/drawing/2014/main" id="{020D88BB-837E-BB2E-664D-CC4860B9BA98}"/>
                </a:ext>
              </a:extLst>
            </p:cNvPr>
            <p:cNvSpPr/>
            <p:nvPr/>
          </p:nvSpPr>
          <p:spPr>
            <a:xfrm>
              <a:off x="3388450" y="3292572"/>
              <a:ext cx="15609" cy="13386"/>
            </a:xfrm>
            <a:custGeom>
              <a:avLst/>
              <a:gdLst/>
              <a:ahLst/>
              <a:cxnLst/>
              <a:rect l="l" t="t" r="r" b="b"/>
              <a:pathLst>
                <a:path w="878" h="753" extrusionOk="0">
                  <a:moveTo>
                    <a:pt x="377" y="51"/>
                  </a:moveTo>
                  <a:cubicBezTo>
                    <a:pt x="627" y="1"/>
                    <a:pt x="828" y="126"/>
                    <a:pt x="853" y="327"/>
                  </a:cubicBezTo>
                  <a:cubicBezTo>
                    <a:pt x="878" y="502"/>
                    <a:pt x="703" y="703"/>
                    <a:pt x="477" y="728"/>
                  </a:cubicBezTo>
                  <a:cubicBezTo>
                    <a:pt x="251" y="753"/>
                    <a:pt x="51" y="627"/>
                    <a:pt x="26" y="452"/>
                  </a:cubicBezTo>
                  <a:cubicBezTo>
                    <a:pt x="1" y="251"/>
                    <a:pt x="151" y="76"/>
                    <a:pt x="377" y="51"/>
                  </a:cubicBezTo>
                  <a:lnTo>
                    <a:pt x="377" y="5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4" name="Google Shape;26649;p127">
              <a:extLst>
                <a:ext uri="{FF2B5EF4-FFF2-40B4-BE49-F238E27FC236}">
                  <a16:creationId xmlns:a16="http://schemas.microsoft.com/office/drawing/2014/main" id="{9F8143CF-85F3-65A9-2BF3-B81E3FF79DE9}"/>
                </a:ext>
              </a:extLst>
            </p:cNvPr>
            <p:cNvSpPr/>
            <p:nvPr/>
          </p:nvSpPr>
          <p:spPr>
            <a:xfrm>
              <a:off x="3435682" y="3234656"/>
              <a:ext cx="15609" cy="13386"/>
            </a:xfrm>
            <a:custGeom>
              <a:avLst/>
              <a:gdLst/>
              <a:ahLst/>
              <a:cxnLst/>
              <a:rect l="l" t="t" r="r" b="b"/>
              <a:pathLst>
                <a:path w="878" h="753" extrusionOk="0">
                  <a:moveTo>
                    <a:pt x="376" y="51"/>
                  </a:moveTo>
                  <a:cubicBezTo>
                    <a:pt x="602" y="1"/>
                    <a:pt x="802" y="126"/>
                    <a:pt x="853" y="326"/>
                  </a:cubicBezTo>
                  <a:cubicBezTo>
                    <a:pt x="878" y="527"/>
                    <a:pt x="702" y="702"/>
                    <a:pt x="477" y="727"/>
                  </a:cubicBezTo>
                  <a:cubicBezTo>
                    <a:pt x="251" y="753"/>
                    <a:pt x="51" y="627"/>
                    <a:pt x="25" y="452"/>
                  </a:cubicBezTo>
                  <a:cubicBezTo>
                    <a:pt x="0" y="251"/>
                    <a:pt x="151" y="76"/>
                    <a:pt x="376" y="51"/>
                  </a:cubicBezTo>
                  <a:lnTo>
                    <a:pt x="376" y="5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5" name="Google Shape;26650;p127">
              <a:extLst>
                <a:ext uri="{FF2B5EF4-FFF2-40B4-BE49-F238E27FC236}">
                  <a16:creationId xmlns:a16="http://schemas.microsoft.com/office/drawing/2014/main" id="{3BFC8528-6460-FF0B-88AB-06113737E679}"/>
                </a:ext>
              </a:extLst>
            </p:cNvPr>
            <p:cNvSpPr/>
            <p:nvPr/>
          </p:nvSpPr>
          <p:spPr>
            <a:xfrm>
              <a:off x="3616559" y="3219955"/>
              <a:ext cx="15626" cy="12942"/>
            </a:xfrm>
            <a:custGeom>
              <a:avLst/>
              <a:gdLst/>
              <a:ahLst/>
              <a:cxnLst/>
              <a:rect l="l" t="t" r="r" b="b"/>
              <a:pathLst>
                <a:path w="879" h="728" extrusionOk="0">
                  <a:moveTo>
                    <a:pt x="377" y="26"/>
                  </a:moveTo>
                  <a:cubicBezTo>
                    <a:pt x="602" y="1"/>
                    <a:pt x="828" y="101"/>
                    <a:pt x="853" y="301"/>
                  </a:cubicBezTo>
                  <a:cubicBezTo>
                    <a:pt x="878" y="502"/>
                    <a:pt x="728" y="677"/>
                    <a:pt x="502" y="727"/>
                  </a:cubicBezTo>
                  <a:cubicBezTo>
                    <a:pt x="277" y="727"/>
                    <a:pt x="51" y="627"/>
                    <a:pt x="26" y="427"/>
                  </a:cubicBezTo>
                  <a:cubicBezTo>
                    <a:pt x="1" y="226"/>
                    <a:pt x="151" y="51"/>
                    <a:pt x="377" y="26"/>
                  </a:cubicBezTo>
                  <a:lnTo>
                    <a:pt x="377" y="26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6" name="Google Shape;26651;p127">
              <a:extLst>
                <a:ext uri="{FF2B5EF4-FFF2-40B4-BE49-F238E27FC236}">
                  <a16:creationId xmlns:a16="http://schemas.microsoft.com/office/drawing/2014/main" id="{9E266F93-95DD-79E1-EE8B-53408185E2B1}"/>
                </a:ext>
              </a:extLst>
            </p:cNvPr>
            <p:cNvSpPr/>
            <p:nvPr/>
          </p:nvSpPr>
          <p:spPr>
            <a:xfrm>
              <a:off x="3564438" y="3195903"/>
              <a:ext cx="22293" cy="20960"/>
            </a:xfrm>
            <a:custGeom>
              <a:avLst/>
              <a:gdLst/>
              <a:ahLst/>
              <a:cxnLst/>
              <a:rect l="l" t="t" r="r" b="b"/>
              <a:pathLst>
                <a:path w="1254" h="1179" extrusionOk="0">
                  <a:moveTo>
                    <a:pt x="928" y="201"/>
                  </a:moveTo>
                  <a:cubicBezTo>
                    <a:pt x="1179" y="426"/>
                    <a:pt x="1254" y="777"/>
                    <a:pt x="1078" y="978"/>
                  </a:cubicBezTo>
                  <a:cubicBezTo>
                    <a:pt x="878" y="1178"/>
                    <a:pt x="552" y="1178"/>
                    <a:pt x="301" y="978"/>
                  </a:cubicBezTo>
                  <a:cubicBezTo>
                    <a:pt x="51" y="777"/>
                    <a:pt x="1" y="426"/>
                    <a:pt x="176" y="226"/>
                  </a:cubicBezTo>
                  <a:cubicBezTo>
                    <a:pt x="351" y="0"/>
                    <a:pt x="677" y="0"/>
                    <a:pt x="928" y="201"/>
                  </a:cubicBezTo>
                  <a:lnTo>
                    <a:pt x="928" y="20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7" name="Google Shape;26652;p127">
              <a:extLst>
                <a:ext uri="{FF2B5EF4-FFF2-40B4-BE49-F238E27FC236}">
                  <a16:creationId xmlns:a16="http://schemas.microsoft.com/office/drawing/2014/main" id="{A3155E31-683F-8302-BDE7-F14C4BDCD701}"/>
                </a:ext>
              </a:extLst>
            </p:cNvPr>
            <p:cNvSpPr/>
            <p:nvPr/>
          </p:nvSpPr>
          <p:spPr>
            <a:xfrm>
              <a:off x="3593396" y="3289461"/>
              <a:ext cx="15609" cy="13386"/>
            </a:xfrm>
            <a:custGeom>
              <a:avLst/>
              <a:gdLst/>
              <a:ahLst/>
              <a:cxnLst/>
              <a:rect l="l" t="t" r="r" b="b"/>
              <a:pathLst>
                <a:path w="878" h="753" extrusionOk="0">
                  <a:moveTo>
                    <a:pt x="377" y="25"/>
                  </a:moveTo>
                  <a:cubicBezTo>
                    <a:pt x="602" y="0"/>
                    <a:pt x="803" y="126"/>
                    <a:pt x="853" y="301"/>
                  </a:cubicBezTo>
                  <a:cubicBezTo>
                    <a:pt x="878" y="502"/>
                    <a:pt x="702" y="677"/>
                    <a:pt x="477" y="702"/>
                  </a:cubicBezTo>
                  <a:cubicBezTo>
                    <a:pt x="251" y="752"/>
                    <a:pt x="51" y="627"/>
                    <a:pt x="26" y="426"/>
                  </a:cubicBezTo>
                  <a:cubicBezTo>
                    <a:pt x="1" y="251"/>
                    <a:pt x="151" y="50"/>
                    <a:pt x="377" y="25"/>
                  </a:cubicBezTo>
                  <a:lnTo>
                    <a:pt x="377" y="25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8" name="Google Shape;26653;p127">
              <a:extLst>
                <a:ext uri="{FF2B5EF4-FFF2-40B4-BE49-F238E27FC236}">
                  <a16:creationId xmlns:a16="http://schemas.microsoft.com/office/drawing/2014/main" id="{BFDD9CE5-2495-E8A8-3D4F-241C8C15188A}"/>
                </a:ext>
              </a:extLst>
            </p:cNvPr>
            <p:cNvSpPr/>
            <p:nvPr/>
          </p:nvSpPr>
          <p:spPr>
            <a:xfrm>
              <a:off x="3409391" y="3267187"/>
              <a:ext cx="22293" cy="20960"/>
            </a:xfrm>
            <a:custGeom>
              <a:avLst/>
              <a:gdLst/>
              <a:ahLst/>
              <a:cxnLst/>
              <a:rect l="l" t="t" r="r" b="b"/>
              <a:pathLst>
                <a:path w="1254" h="1179" extrusionOk="0">
                  <a:moveTo>
                    <a:pt x="953" y="226"/>
                  </a:moveTo>
                  <a:cubicBezTo>
                    <a:pt x="1204" y="426"/>
                    <a:pt x="1254" y="777"/>
                    <a:pt x="1078" y="978"/>
                  </a:cubicBezTo>
                  <a:cubicBezTo>
                    <a:pt x="903" y="1178"/>
                    <a:pt x="552" y="1178"/>
                    <a:pt x="301" y="978"/>
                  </a:cubicBezTo>
                  <a:cubicBezTo>
                    <a:pt x="51" y="777"/>
                    <a:pt x="1" y="426"/>
                    <a:pt x="176" y="226"/>
                  </a:cubicBezTo>
                  <a:cubicBezTo>
                    <a:pt x="352" y="0"/>
                    <a:pt x="702" y="0"/>
                    <a:pt x="953" y="226"/>
                  </a:cubicBezTo>
                  <a:lnTo>
                    <a:pt x="953" y="226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9" name="Google Shape;26654;p127">
              <a:extLst>
                <a:ext uri="{FF2B5EF4-FFF2-40B4-BE49-F238E27FC236}">
                  <a16:creationId xmlns:a16="http://schemas.microsoft.com/office/drawing/2014/main" id="{9E1D41C6-AEB7-F142-314B-67094121DCC8}"/>
                </a:ext>
              </a:extLst>
            </p:cNvPr>
            <p:cNvSpPr/>
            <p:nvPr/>
          </p:nvSpPr>
          <p:spPr>
            <a:xfrm>
              <a:off x="3557754" y="3266743"/>
              <a:ext cx="22293" cy="20960"/>
            </a:xfrm>
            <a:custGeom>
              <a:avLst/>
              <a:gdLst/>
              <a:ahLst/>
              <a:cxnLst/>
              <a:rect l="l" t="t" r="r" b="b"/>
              <a:pathLst>
                <a:path w="1254" h="1179" extrusionOk="0">
                  <a:moveTo>
                    <a:pt x="953" y="201"/>
                  </a:moveTo>
                  <a:cubicBezTo>
                    <a:pt x="1204" y="426"/>
                    <a:pt x="1254" y="752"/>
                    <a:pt x="1078" y="953"/>
                  </a:cubicBezTo>
                  <a:cubicBezTo>
                    <a:pt x="903" y="1178"/>
                    <a:pt x="577" y="1178"/>
                    <a:pt x="326" y="953"/>
                  </a:cubicBezTo>
                  <a:cubicBezTo>
                    <a:pt x="51" y="752"/>
                    <a:pt x="1" y="426"/>
                    <a:pt x="176" y="201"/>
                  </a:cubicBezTo>
                  <a:cubicBezTo>
                    <a:pt x="352" y="0"/>
                    <a:pt x="702" y="0"/>
                    <a:pt x="953" y="201"/>
                  </a:cubicBezTo>
                  <a:lnTo>
                    <a:pt x="953" y="20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0" name="Google Shape;26655;p127">
              <a:extLst>
                <a:ext uri="{FF2B5EF4-FFF2-40B4-BE49-F238E27FC236}">
                  <a16:creationId xmlns:a16="http://schemas.microsoft.com/office/drawing/2014/main" id="{8BD5588B-CFE1-E202-B692-87370F7D7CA8}"/>
                </a:ext>
              </a:extLst>
            </p:cNvPr>
            <p:cNvSpPr/>
            <p:nvPr/>
          </p:nvSpPr>
          <p:spPr>
            <a:xfrm>
              <a:off x="3569345" y="3293906"/>
              <a:ext cx="11146" cy="9387"/>
            </a:xfrm>
            <a:custGeom>
              <a:avLst/>
              <a:gdLst/>
              <a:ahLst/>
              <a:cxnLst/>
              <a:rect l="l" t="t" r="r" b="b"/>
              <a:pathLst>
                <a:path w="627" h="528" extrusionOk="0">
                  <a:moveTo>
                    <a:pt x="276" y="1"/>
                  </a:moveTo>
                  <a:cubicBezTo>
                    <a:pt x="426" y="1"/>
                    <a:pt x="577" y="76"/>
                    <a:pt x="602" y="227"/>
                  </a:cubicBezTo>
                  <a:cubicBezTo>
                    <a:pt x="627" y="352"/>
                    <a:pt x="502" y="477"/>
                    <a:pt x="351" y="502"/>
                  </a:cubicBezTo>
                  <a:cubicBezTo>
                    <a:pt x="176" y="527"/>
                    <a:pt x="25" y="427"/>
                    <a:pt x="25" y="302"/>
                  </a:cubicBezTo>
                  <a:cubicBezTo>
                    <a:pt x="0" y="176"/>
                    <a:pt x="126" y="26"/>
                    <a:pt x="276" y="1"/>
                  </a:cubicBezTo>
                  <a:lnTo>
                    <a:pt x="276" y="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1" name="Google Shape;26656;p127">
              <a:extLst>
                <a:ext uri="{FF2B5EF4-FFF2-40B4-BE49-F238E27FC236}">
                  <a16:creationId xmlns:a16="http://schemas.microsoft.com/office/drawing/2014/main" id="{989A5331-1961-C9EC-6353-29909BB2DC93}"/>
                </a:ext>
              </a:extLst>
            </p:cNvPr>
            <p:cNvSpPr/>
            <p:nvPr/>
          </p:nvSpPr>
          <p:spPr>
            <a:xfrm>
              <a:off x="3612115" y="3263614"/>
              <a:ext cx="11146" cy="10720"/>
            </a:xfrm>
            <a:custGeom>
              <a:avLst/>
              <a:gdLst/>
              <a:ahLst/>
              <a:cxnLst/>
              <a:rect l="l" t="t" r="r" b="b"/>
              <a:pathLst>
                <a:path w="627" h="603" extrusionOk="0">
                  <a:moveTo>
                    <a:pt x="476" y="101"/>
                  </a:moveTo>
                  <a:cubicBezTo>
                    <a:pt x="602" y="201"/>
                    <a:pt x="627" y="377"/>
                    <a:pt x="552" y="477"/>
                  </a:cubicBezTo>
                  <a:cubicBezTo>
                    <a:pt x="451" y="602"/>
                    <a:pt x="301" y="602"/>
                    <a:pt x="151" y="502"/>
                  </a:cubicBezTo>
                  <a:cubicBezTo>
                    <a:pt x="25" y="402"/>
                    <a:pt x="0" y="226"/>
                    <a:pt x="75" y="126"/>
                  </a:cubicBezTo>
                  <a:cubicBezTo>
                    <a:pt x="151" y="1"/>
                    <a:pt x="326" y="1"/>
                    <a:pt x="476" y="101"/>
                  </a:cubicBezTo>
                  <a:lnTo>
                    <a:pt x="476" y="10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2" name="Google Shape;26657;p127">
              <a:extLst>
                <a:ext uri="{FF2B5EF4-FFF2-40B4-BE49-F238E27FC236}">
                  <a16:creationId xmlns:a16="http://schemas.microsoft.com/office/drawing/2014/main" id="{40301E6F-8D0E-1091-8825-C20A62F174F6}"/>
                </a:ext>
              </a:extLst>
            </p:cNvPr>
            <p:cNvSpPr/>
            <p:nvPr/>
          </p:nvSpPr>
          <p:spPr>
            <a:xfrm>
              <a:off x="3373749" y="3273871"/>
              <a:ext cx="11164" cy="10258"/>
            </a:xfrm>
            <a:custGeom>
              <a:avLst/>
              <a:gdLst/>
              <a:ahLst/>
              <a:cxnLst/>
              <a:rect l="l" t="t" r="r" b="b"/>
              <a:pathLst>
                <a:path w="628" h="577" extrusionOk="0">
                  <a:moveTo>
                    <a:pt x="452" y="75"/>
                  </a:moveTo>
                  <a:cubicBezTo>
                    <a:pt x="602" y="201"/>
                    <a:pt x="627" y="351"/>
                    <a:pt x="552" y="476"/>
                  </a:cubicBezTo>
                  <a:cubicBezTo>
                    <a:pt x="452" y="577"/>
                    <a:pt x="276" y="577"/>
                    <a:pt x="151" y="476"/>
                  </a:cubicBezTo>
                  <a:cubicBezTo>
                    <a:pt x="26" y="376"/>
                    <a:pt x="1" y="226"/>
                    <a:pt x="76" y="100"/>
                  </a:cubicBezTo>
                  <a:cubicBezTo>
                    <a:pt x="176" y="0"/>
                    <a:pt x="327" y="0"/>
                    <a:pt x="452" y="75"/>
                  </a:cubicBezTo>
                  <a:lnTo>
                    <a:pt x="452" y="75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3" name="Google Shape;26658;p127">
              <a:extLst>
                <a:ext uri="{FF2B5EF4-FFF2-40B4-BE49-F238E27FC236}">
                  <a16:creationId xmlns:a16="http://schemas.microsoft.com/office/drawing/2014/main" id="{7F5EF4FE-29EE-0956-CBA6-78FA2DCA0B25}"/>
                </a:ext>
              </a:extLst>
            </p:cNvPr>
            <p:cNvSpPr/>
            <p:nvPr/>
          </p:nvSpPr>
          <p:spPr>
            <a:xfrm>
              <a:off x="3656219" y="3232879"/>
              <a:ext cx="11164" cy="10258"/>
            </a:xfrm>
            <a:custGeom>
              <a:avLst/>
              <a:gdLst/>
              <a:ahLst/>
              <a:cxnLst/>
              <a:rect l="l" t="t" r="r" b="b"/>
              <a:pathLst>
                <a:path w="628" h="577" extrusionOk="0">
                  <a:moveTo>
                    <a:pt x="477" y="101"/>
                  </a:moveTo>
                  <a:cubicBezTo>
                    <a:pt x="602" y="201"/>
                    <a:pt x="627" y="376"/>
                    <a:pt x="552" y="477"/>
                  </a:cubicBezTo>
                  <a:cubicBezTo>
                    <a:pt x="452" y="577"/>
                    <a:pt x="276" y="577"/>
                    <a:pt x="176" y="477"/>
                  </a:cubicBezTo>
                  <a:cubicBezTo>
                    <a:pt x="26" y="376"/>
                    <a:pt x="1" y="201"/>
                    <a:pt x="76" y="101"/>
                  </a:cubicBezTo>
                  <a:cubicBezTo>
                    <a:pt x="176" y="0"/>
                    <a:pt x="351" y="0"/>
                    <a:pt x="477" y="101"/>
                  </a:cubicBezTo>
                  <a:lnTo>
                    <a:pt x="477" y="10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4" name="Google Shape;26659;p127">
              <a:extLst>
                <a:ext uri="{FF2B5EF4-FFF2-40B4-BE49-F238E27FC236}">
                  <a16:creationId xmlns:a16="http://schemas.microsoft.com/office/drawing/2014/main" id="{1298A3BD-908A-1013-33D8-EFF76A91C49D}"/>
                </a:ext>
              </a:extLst>
            </p:cNvPr>
            <p:cNvSpPr/>
            <p:nvPr/>
          </p:nvSpPr>
          <p:spPr>
            <a:xfrm>
              <a:off x="3589397" y="3170500"/>
              <a:ext cx="11146" cy="10275"/>
            </a:xfrm>
            <a:custGeom>
              <a:avLst/>
              <a:gdLst/>
              <a:ahLst/>
              <a:cxnLst/>
              <a:rect l="l" t="t" r="r" b="b"/>
              <a:pathLst>
                <a:path w="627" h="578" extrusionOk="0">
                  <a:moveTo>
                    <a:pt x="476" y="76"/>
                  </a:moveTo>
                  <a:cubicBezTo>
                    <a:pt x="602" y="201"/>
                    <a:pt x="627" y="351"/>
                    <a:pt x="526" y="477"/>
                  </a:cubicBezTo>
                  <a:cubicBezTo>
                    <a:pt x="451" y="577"/>
                    <a:pt x="301" y="577"/>
                    <a:pt x="150" y="477"/>
                  </a:cubicBezTo>
                  <a:cubicBezTo>
                    <a:pt x="25" y="377"/>
                    <a:pt x="0" y="201"/>
                    <a:pt x="75" y="101"/>
                  </a:cubicBezTo>
                  <a:cubicBezTo>
                    <a:pt x="150" y="1"/>
                    <a:pt x="326" y="1"/>
                    <a:pt x="476" y="76"/>
                  </a:cubicBezTo>
                  <a:lnTo>
                    <a:pt x="476" y="76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5" name="Google Shape;26660;p127">
              <a:extLst>
                <a:ext uri="{FF2B5EF4-FFF2-40B4-BE49-F238E27FC236}">
                  <a16:creationId xmlns:a16="http://schemas.microsoft.com/office/drawing/2014/main" id="{5D54DB88-D0E4-87A9-A0B2-E13DD7EECC09}"/>
                </a:ext>
              </a:extLst>
            </p:cNvPr>
            <p:cNvSpPr/>
            <p:nvPr/>
          </p:nvSpPr>
          <p:spPr>
            <a:xfrm>
              <a:off x="3522112" y="3225306"/>
              <a:ext cx="11164" cy="10702"/>
            </a:xfrm>
            <a:custGeom>
              <a:avLst/>
              <a:gdLst/>
              <a:ahLst/>
              <a:cxnLst/>
              <a:rect l="l" t="t" r="r" b="b"/>
              <a:pathLst>
                <a:path w="628" h="602" extrusionOk="0">
                  <a:moveTo>
                    <a:pt x="477" y="101"/>
                  </a:moveTo>
                  <a:cubicBezTo>
                    <a:pt x="602" y="201"/>
                    <a:pt x="627" y="376"/>
                    <a:pt x="552" y="476"/>
                  </a:cubicBezTo>
                  <a:cubicBezTo>
                    <a:pt x="452" y="577"/>
                    <a:pt x="276" y="602"/>
                    <a:pt x="176" y="476"/>
                  </a:cubicBezTo>
                  <a:cubicBezTo>
                    <a:pt x="26" y="401"/>
                    <a:pt x="1" y="201"/>
                    <a:pt x="76" y="101"/>
                  </a:cubicBezTo>
                  <a:cubicBezTo>
                    <a:pt x="176" y="0"/>
                    <a:pt x="351" y="0"/>
                    <a:pt x="477" y="101"/>
                  </a:cubicBezTo>
                  <a:lnTo>
                    <a:pt x="477" y="10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6" name="Google Shape;26661;p127">
              <a:extLst>
                <a:ext uri="{FF2B5EF4-FFF2-40B4-BE49-F238E27FC236}">
                  <a16:creationId xmlns:a16="http://schemas.microsoft.com/office/drawing/2014/main" id="{123F94E4-9C28-7DAD-80CE-9F7719809D95}"/>
                </a:ext>
              </a:extLst>
            </p:cNvPr>
            <p:cNvSpPr/>
            <p:nvPr/>
          </p:nvSpPr>
          <p:spPr>
            <a:xfrm>
              <a:off x="3786753" y="3283666"/>
              <a:ext cx="11164" cy="10720"/>
            </a:xfrm>
            <a:custGeom>
              <a:avLst/>
              <a:gdLst/>
              <a:ahLst/>
              <a:cxnLst/>
              <a:rect l="l" t="t" r="r" b="b"/>
              <a:pathLst>
                <a:path w="628" h="603" extrusionOk="0">
                  <a:moveTo>
                    <a:pt x="477" y="101"/>
                  </a:moveTo>
                  <a:cubicBezTo>
                    <a:pt x="602" y="201"/>
                    <a:pt x="627" y="376"/>
                    <a:pt x="552" y="477"/>
                  </a:cubicBezTo>
                  <a:cubicBezTo>
                    <a:pt x="477" y="577"/>
                    <a:pt x="302" y="602"/>
                    <a:pt x="176" y="502"/>
                  </a:cubicBezTo>
                  <a:cubicBezTo>
                    <a:pt x="51" y="402"/>
                    <a:pt x="1" y="226"/>
                    <a:pt x="101" y="126"/>
                  </a:cubicBezTo>
                  <a:cubicBezTo>
                    <a:pt x="176" y="1"/>
                    <a:pt x="352" y="1"/>
                    <a:pt x="477" y="101"/>
                  </a:cubicBezTo>
                  <a:lnTo>
                    <a:pt x="477" y="10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7" name="Google Shape;26662;p127">
              <a:extLst>
                <a:ext uri="{FF2B5EF4-FFF2-40B4-BE49-F238E27FC236}">
                  <a16:creationId xmlns:a16="http://schemas.microsoft.com/office/drawing/2014/main" id="{2810C2AE-E8C7-9CA0-685D-F1C5CF04B4BA}"/>
                </a:ext>
              </a:extLst>
            </p:cNvPr>
            <p:cNvSpPr/>
            <p:nvPr/>
          </p:nvSpPr>
          <p:spPr>
            <a:xfrm>
              <a:off x="3494932" y="3260059"/>
              <a:ext cx="22293" cy="20960"/>
            </a:xfrm>
            <a:custGeom>
              <a:avLst/>
              <a:gdLst/>
              <a:ahLst/>
              <a:cxnLst/>
              <a:rect l="l" t="t" r="r" b="b"/>
              <a:pathLst>
                <a:path w="1254" h="1179" extrusionOk="0">
                  <a:moveTo>
                    <a:pt x="928" y="201"/>
                  </a:moveTo>
                  <a:cubicBezTo>
                    <a:pt x="1179" y="401"/>
                    <a:pt x="1254" y="752"/>
                    <a:pt x="1078" y="953"/>
                  </a:cubicBezTo>
                  <a:cubicBezTo>
                    <a:pt x="903" y="1178"/>
                    <a:pt x="552" y="1178"/>
                    <a:pt x="302" y="978"/>
                  </a:cubicBezTo>
                  <a:cubicBezTo>
                    <a:pt x="51" y="752"/>
                    <a:pt x="1" y="401"/>
                    <a:pt x="176" y="201"/>
                  </a:cubicBezTo>
                  <a:cubicBezTo>
                    <a:pt x="352" y="0"/>
                    <a:pt x="703" y="0"/>
                    <a:pt x="928" y="201"/>
                  </a:cubicBezTo>
                  <a:lnTo>
                    <a:pt x="928" y="20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8" name="Google Shape;26663;p127">
              <a:extLst>
                <a:ext uri="{FF2B5EF4-FFF2-40B4-BE49-F238E27FC236}">
                  <a16:creationId xmlns:a16="http://schemas.microsoft.com/office/drawing/2014/main" id="{9B03B641-8629-EE74-5EC2-932530734F38}"/>
                </a:ext>
              </a:extLst>
            </p:cNvPr>
            <p:cNvSpPr/>
            <p:nvPr/>
          </p:nvSpPr>
          <p:spPr>
            <a:xfrm>
              <a:off x="3480230" y="3245802"/>
              <a:ext cx="11164" cy="10702"/>
            </a:xfrm>
            <a:custGeom>
              <a:avLst/>
              <a:gdLst/>
              <a:ahLst/>
              <a:cxnLst/>
              <a:rect l="l" t="t" r="r" b="b"/>
              <a:pathLst>
                <a:path w="628" h="602" extrusionOk="0">
                  <a:moveTo>
                    <a:pt x="452" y="100"/>
                  </a:moveTo>
                  <a:cubicBezTo>
                    <a:pt x="602" y="201"/>
                    <a:pt x="627" y="376"/>
                    <a:pt x="552" y="476"/>
                  </a:cubicBezTo>
                  <a:cubicBezTo>
                    <a:pt x="452" y="577"/>
                    <a:pt x="276" y="602"/>
                    <a:pt x="151" y="501"/>
                  </a:cubicBezTo>
                  <a:cubicBezTo>
                    <a:pt x="26" y="401"/>
                    <a:pt x="1" y="226"/>
                    <a:pt x="76" y="126"/>
                  </a:cubicBezTo>
                  <a:cubicBezTo>
                    <a:pt x="176" y="0"/>
                    <a:pt x="352" y="0"/>
                    <a:pt x="452" y="100"/>
                  </a:cubicBezTo>
                  <a:lnTo>
                    <a:pt x="452" y="100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9" name="Google Shape;26664;p127">
              <a:extLst>
                <a:ext uri="{FF2B5EF4-FFF2-40B4-BE49-F238E27FC236}">
                  <a16:creationId xmlns:a16="http://schemas.microsoft.com/office/drawing/2014/main" id="{0FE97264-821B-3E29-55C8-D07441973639}"/>
                </a:ext>
              </a:extLst>
            </p:cNvPr>
            <p:cNvSpPr/>
            <p:nvPr/>
          </p:nvSpPr>
          <p:spPr>
            <a:xfrm>
              <a:off x="3652201" y="3267187"/>
              <a:ext cx="22755" cy="20960"/>
            </a:xfrm>
            <a:custGeom>
              <a:avLst/>
              <a:gdLst/>
              <a:ahLst/>
              <a:cxnLst/>
              <a:rect l="l" t="t" r="r" b="b"/>
              <a:pathLst>
                <a:path w="1280" h="1179" extrusionOk="0">
                  <a:moveTo>
                    <a:pt x="953" y="201"/>
                  </a:moveTo>
                  <a:cubicBezTo>
                    <a:pt x="1204" y="426"/>
                    <a:pt x="1279" y="752"/>
                    <a:pt x="1079" y="953"/>
                  </a:cubicBezTo>
                  <a:cubicBezTo>
                    <a:pt x="903" y="1178"/>
                    <a:pt x="577" y="1178"/>
                    <a:pt x="327" y="978"/>
                  </a:cubicBezTo>
                  <a:cubicBezTo>
                    <a:pt x="76" y="752"/>
                    <a:pt x="1" y="426"/>
                    <a:pt x="201" y="226"/>
                  </a:cubicBezTo>
                  <a:cubicBezTo>
                    <a:pt x="352" y="0"/>
                    <a:pt x="703" y="0"/>
                    <a:pt x="953" y="201"/>
                  </a:cubicBezTo>
                  <a:lnTo>
                    <a:pt x="953" y="201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0" name="Google Shape;26665;p127">
              <a:extLst>
                <a:ext uri="{FF2B5EF4-FFF2-40B4-BE49-F238E27FC236}">
                  <a16:creationId xmlns:a16="http://schemas.microsoft.com/office/drawing/2014/main" id="{B5D9F2B5-A7C5-5687-9BDF-CA0DA4D0CA6D}"/>
                </a:ext>
              </a:extLst>
            </p:cNvPr>
            <p:cNvSpPr/>
            <p:nvPr/>
          </p:nvSpPr>
          <p:spPr>
            <a:xfrm>
              <a:off x="3651313" y="3203920"/>
              <a:ext cx="15626" cy="13386"/>
            </a:xfrm>
            <a:custGeom>
              <a:avLst/>
              <a:gdLst/>
              <a:ahLst/>
              <a:cxnLst/>
              <a:rect l="l" t="t" r="r" b="b"/>
              <a:pathLst>
                <a:path w="879" h="753" extrusionOk="0">
                  <a:moveTo>
                    <a:pt x="377" y="25"/>
                  </a:moveTo>
                  <a:cubicBezTo>
                    <a:pt x="602" y="0"/>
                    <a:pt x="803" y="126"/>
                    <a:pt x="828" y="326"/>
                  </a:cubicBezTo>
                  <a:cubicBezTo>
                    <a:pt x="878" y="502"/>
                    <a:pt x="703" y="677"/>
                    <a:pt x="477" y="727"/>
                  </a:cubicBezTo>
                  <a:cubicBezTo>
                    <a:pt x="251" y="752"/>
                    <a:pt x="51" y="627"/>
                    <a:pt x="26" y="426"/>
                  </a:cubicBezTo>
                  <a:cubicBezTo>
                    <a:pt x="1" y="226"/>
                    <a:pt x="151" y="50"/>
                    <a:pt x="377" y="25"/>
                  </a:cubicBezTo>
                  <a:lnTo>
                    <a:pt x="377" y="25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1" name="Google Shape;26666;p127">
              <a:extLst>
                <a:ext uri="{FF2B5EF4-FFF2-40B4-BE49-F238E27FC236}">
                  <a16:creationId xmlns:a16="http://schemas.microsoft.com/office/drawing/2014/main" id="{E94C3124-112F-08DC-7EBB-431A7E4941C9}"/>
                </a:ext>
              </a:extLst>
            </p:cNvPr>
            <p:cNvSpPr/>
            <p:nvPr/>
          </p:nvSpPr>
          <p:spPr>
            <a:xfrm>
              <a:off x="3256138" y="3009658"/>
              <a:ext cx="650514" cy="401025"/>
            </a:xfrm>
            <a:custGeom>
              <a:avLst/>
              <a:gdLst/>
              <a:ahLst/>
              <a:cxnLst/>
              <a:rect l="l" t="t" r="r" b="b"/>
              <a:pathLst>
                <a:path w="36592" h="22558" extrusionOk="0">
                  <a:moveTo>
                    <a:pt x="18296" y="803"/>
                  </a:moveTo>
                  <a:cubicBezTo>
                    <a:pt x="27669" y="803"/>
                    <a:pt x="35263" y="8222"/>
                    <a:pt x="35263" y="17319"/>
                  </a:cubicBezTo>
                  <a:cubicBezTo>
                    <a:pt x="35263" y="17921"/>
                    <a:pt x="35238" y="18472"/>
                    <a:pt x="35188" y="19024"/>
                  </a:cubicBezTo>
                  <a:cubicBezTo>
                    <a:pt x="35038" y="19124"/>
                    <a:pt x="34913" y="19199"/>
                    <a:pt x="34787" y="19249"/>
                  </a:cubicBezTo>
                  <a:cubicBezTo>
                    <a:pt x="31955" y="20728"/>
                    <a:pt x="25589" y="21730"/>
                    <a:pt x="18196" y="21730"/>
                  </a:cubicBezTo>
                  <a:cubicBezTo>
                    <a:pt x="10777" y="21730"/>
                    <a:pt x="4411" y="20728"/>
                    <a:pt x="1579" y="19249"/>
                  </a:cubicBezTo>
                  <a:cubicBezTo>
                    <a:pt x="1529" y="19224"/>
                    <a:pt x="1479" y="19199"/>
                    <a:pt x="1429" y="19174"/>
                  </a:cubicBezTo>
                  <a:cubicBezTo>
                    <a:pt x="1379" y="18572"/>
                    <a:pt x="1328" y="17946"/>
                    <a:pt x="1328" y="17319"/>
                  </a:cubicBezTo>
                  <a:cubicBezTo>
                    <a:pt x="1328" y="8222"/>
                    <a:pt x="8922" y="803"/>
                    <a:pt x="18296" y="803"/>
                  </a:cubicBezTo>
                  <a:close/>
                  <a:moveTo>
                    <a:pt x="18296" y="1"/>
                  </a:moveTo>
                  <a:cubicBezTo>
                    <a:pt x="28396" y="1"/>
                    <a:pt x="36592" y="7971"/>
                    <a:pt x="36592" y="17795"/>
                  </a:cubicBezTo>
                  <a:cubicBezTo>
                    <a:pt x="36592" y="18422"/>
                    <a:pt x="36567" y="19024"/>
                    <a:pt x="36492" y="19650"/>
                  </a:cubicBezTo>
                  <a:cubicBezTo>
                    <a:pt x="36366" y="19725"/>
                    <a:pt x="36216" y="19826"/>
                    <a:pt x="36065" y="19876"/>
                  </a:cubicBezTo>
                  <a:cubicBezTo>
                    <a:pt x="33033" y="21455"/>
                    <a:pt x="26166" y="22557"/>
                    <a:pt x="18196" y="22557"/>
                  </a:cubicBezTo>
                  <a:cubicBezTo>
                    <a:pt x="10201" y="22557"/>
                    <a:pt x="3333" y="21455"/>
                    <a:pt x="276" y="19876"/>
                  </a:cubicBezTo>
                  <a:cubicBezTo>
                    <a:pt x="226" y="19851"/>
                    <a:pt x="176" y="19826"/>
                    <a:pt x="125" y="19801"/>
                  </a:cubicBezTo>
                  <a:cubicBezTo>
                    <a:pt x="50" y="19149"/>
                    <a:pt x="0" y="18472"/>
                    <a:pt x="0" y="17795"/>
                  </a:cubicBezTo>
                  <a:cubicBezTo>
                    <a:pt x="0" y="7971"/>
                    <a:pt x="8196" y="1"/>
                    <a:pt x="18296" y="1"/>
                  </a:cubicBezTo>
                  <a:lnTo>
                    <a:pt x="1829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2" name="Google Shape;26667;p127">
              <a:extLst>
                <a:ext uri="{FF2B5EF4-FFF2-40B4-BE49-F238E27FC236}">
                  <a16:creationId xmlns:a16="http://schemas.microsoft.com/office/drawing/2014/main" id="{2CCDC6EC-A1B5-B2F0-9D67-8E13112722D2}"/>
                </a:ext>
              </a:extLst>
            </p:cNvPr>
            <p:cNvSpPr/>
            <p:nvPr/>
          </p:nvSpPr>
          <p:spPr>
            <a:xfrm>
              <a:off x="3314055" y="3064018"/>
              <a:ext cx="162202" cy="257098"/>
            </a:xfrm>
            <a:custGeom>
              <a:avLst/>
              <a:gdLst/>
              <a:ahLst/>
              <a:cxnLst/>
              <a:rect l="l" t="t" r="r" b="b"/>
              <a:pathLst>
                <a:path w="9124" h="14462" extrusionOk="0">
                  <a:moveTo>
                    <a:pt x="8622" y="1"/>
                  </a:moveTo>
                  <a:cubicBezTo>
                    <a:pt x="8622" y="1"/>
                    <a:pt x="8497" y="51"/>
                    <a:pt x="8296" y="151"/>
                  </a:cubicBezTo>
                  <a:cubicBezTo>
                    <a:pt x="6993" y="803"/>
                    <a:pt x="1805" y="3635"/>
                    <a:pt x="953" y="8672"/>
                  </a:cubicBezTo>
                  <a:cubicBezTo>
                    <a:pt x="0" y="14462"/>
                    <a:pt x="3258" y="8447"/>
                    <a:pt x="5389" y="7444"/>
                  </a:cubicBezTo>
                  <a:cubicBezTo>
                    <a:pt x="7494" y="6467"/>
                    <a:pt x="9073" y="4788"/>
                    <a:pt x="9098" y="2883"/>
                  </a:cubicBezTo>
                  <a:cubicBezTo>
                    <a:pt x="9123" y="978"/>
                    <a:pt x="8622" y="1"/>
                    <a:pt x="8622" y="1"/>
                  </a:cubicBezTo>
                  <a:lnTo>
                    <a:pt x="86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3" name="Google Shape;26668;p127">
              <a:extLst>
                <a:ext uri="{FF2B5EF4-FFF2-40B4-BE49-F238E27FC236}">
                  <a16:creationId xmlns:a16="http://schemas.microsoft.com/office/drawing/2014/main" id="{D4CD5DB2-5261-DC82-874F-79D07A74DDC0}"/>
                </a:ext>
              </a:extLst>
            </p:cNvPr>
            <p:cNvSpPr/>
            <p:nvPr/>
          </p:nvSpPr>
          <p:spPr>
            <a:xfrm>
              <a:off x="3479786" y="3049762"/>
              <a:ext cx="65955" cy="93136"/>
            </a:xfrm>
            <a:custGeom>
              <a:avLst/>
              <a:gdLst/>
              <a:ahLst/>
              <a:cxnLst/>
              <a:rect l="l" t="t" r="r" b="b"/>
              <a:pathLst>
                <a:path w="3710" h="5239" extrusionOk="0">
                  <a:moveTo>
                    <a:pt x="1905" y="1"/>
                  </a:moveTo>
                  <a:lnTo>
                    <a:pt x="1" y="527"/>
                  </a:lnTo>
                  <a:cubicBezTo>
                    <a:pt x="1" y="527"/>
                    <a:pt x="1003" y="5239"/>
                    <a:pt x="1905" y="4036"/>
                  </a:cubicBezTo>
                  <a:cubicBezTo>
                    <a:pt x="2808" y="2808"/>
                    <a:pt x="3710" y="1830"/>
                    <a:pt x="2808" y="1229"/>
                  </a:cubicBezTo>
                  <a:cubicBezTo>
                    <a:pt x="1905" y="627"/>
                    <a:pt x="1905" y="1"/>
                    <a:pt x="1905" y="1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4" name="Google Shape;26669;p127">
              <a:extLst>
                <a:ext uri="{FF2B5EF4-FFF2-40B4-BE49-F238E27FC236}">
                  <a16:creationId xmlns:a16="http://schemas.microsoft.com/office/drawing/2014/main" id="{C518D28D-34FC-77B8-2178-92F1500D25C6}"/>
                </a:ext>
              </a:extLst>
            </p:cNvPr>
            <p:cNvSpPr/>
            <p:nvPr/>
          </p:nvSpPr>
          <p:spPr>
            <a:xfrm>
              <a:off x="3814822" y="3160261"/>
              <a:ext cx="45030" cy="164424"/>
            </a:xfrm>
            <a:custGeom>
              <a:avLst/>
              <a:gdLst/>
              <a:ahLst/>
              <a:cxnLst/>
              <a:rect l="l" t="t" r="r" b="b"/>
              <a:pathLst>
                <a:path w="2533" h="9249" extrusionOk="0">
                  <a:moveTo>
                    <a:pt x="176" y="0"/>
                  </a:moveTo>
                  <a:cubicBezTo>
                    <a:pt x="176" y="0"/>
                    <a:pt x="2532" y="3810"/>
                    <a:pt x="2332" y="6542"/>
                  </a:cubicBezTo>
                  <a:cubicBezTo>
                    <a:pt x="2156" y="9248"/>
                    <a:pt x="1" y="5013"/>
                    <a:pt x="101" y="3760"/>
                  </a:cubicBezTo>
                  <a:cubicBezTo>
                    <a:pt x="201" y="2481"/>
                    <a:pt x="176" y="0"/>
                    <a:pt x="176" y="0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5" name="Google Shape;26670;p127">
              <a:extLst>
                <a:ext uri="{FF2B5EF4-FFF2-40B4-BE49-F238E27FC236}">
                  <a16:creationId xmlns:a16="http://schemas.microsoft.com/office/drawing/2014/main" id="{AD20AB80-D9F3-6F78-CB46-D148549E7609}"/>
                </a:ext>
              </a:extLst>
            </p:cNvPr>
            <p:cNvSpPr/>
            <p:nvPr/>
          </p:nvSpPr>
          <p:spPr>
            <a:xfrm>
              <a:off x="3699878" y="3145098"/>
              <a:ext cx="86008" cy="147944"/>
            </a:xfrm>
            <a:custGeom>
              <a:avLst/>
              <a:gdLst/>
              <a:ahLst/>
              <a:cxnLst/>
              <a:rect l="l" t="t" r="r" b="b"/>
              <a:pathLst>
                <a:path w="4838" h="8322" extrusionOk="0">
                  <a:moveTo>
                    <a:pt x="2457" y="1"/>
                  </a:moveTo>
                  <a:lnTo>
                    <a:pt x="1" y="7119"/>
                  </a:lnTo>
                  <a:cubicBezTo>
                    <a:pt x="352" y="7420"/>
                    <a:pt x="627" y="7846"/>
                    <a:pt x="727" y="8322"/>
                  </a:cubicBezTo>
                  <a:cubicBezTo>
                    <a:pt x="1003" y="8146"/>
                    <a:pt x="1354" y="8021"/>
                    <a:pt x="1705" y="8021"/>
                  </a:cubicBezTo>
                  <a:cubicBezTo>
                    <a:pt x="1956" y="8021"/>
                    <a:pt x="2181" y="8071"/>
                    <a:pt x="2382" y="8171"/>
                  </a:cubicBezTo>
                  <a:lnTo>
                    <a:pt x="4838" y="1004"/>
                  </a:lnTo>
                  <a:lnTo>
                    <a:pt x="2457" y="1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6" name="Google Shape;26671;p127">
              <a:extLst>
                <a:ext uri="{FF2B5EF4-FFF2-40B4-BE49-F238E27FC236}">
                  <a16:creationId xmlns:a16="http://schemas.microsoft.com/office/drawing/2014/main" id="{63F49236-0408-7591-A521-FDF6894A09C9}"/>
                </a:ext>
              </a:extLst>
            </p:cNvPr>
            <p:cNvSpPr/>
            <p:nvPr/>
          </p:nvSpPr>
          <p:spPr>
            <a:xfrm>
              <a:off x="3699878" y="3251597"/>
              <a:ext cx="49919" cy="41439"/>
            </a:xfrm>
            <a:custGeom>
              <a:avLst/>
              <a:gdLst/>
              <a:ahLst/>
              <a:cxnLst/>
              <a:rect l="l" t="t" r="r" b="b"/>
              <a:pathLst>
                <a:path w="2808" h="2331" extrusionOk="0">
                  <a:moveTo>
                    <a:pt x="402" y="0"/>
                  </a:moveTo>
                  <a:lnTo>
                    <a:pt x="1" y="1128"/>
                  </a:lnTo>
                  <a:cubicBezTo>
                    <a:pt x="352" y="1429"/>
                    <a:pt x="627" y="1855"/>
                    <a:pt x="727" y="2331"/>
                  </a:cubicBezTo>
                  <a:cubicBezTo>
                    <a:pt x="1003" y="2155"/>
                    <a:pt x="1354" y="2030"/>
                    <a:pt x="1705" y="2030"/>
                  </a:cubicBezTo>
                  <a:cubicBezTo>
                    <a:pt x="1956" y="2030"/>
                    <a:pt x="2181" y="2080"/>
                    <a:pt x="2382" y="2180"/>
                  </a:cubicBezTo>
                  <a:lnTo>
                    <a:pt x="2808" y="952"/>
                  </a:lnTo>
                  <a:cubicBezTo>
                    <a:pt x="2632" y="877"/>
                    <a:pt x="2432" y="877"/>
                    <a:pt x="2231" y="877"/>
                  </a:cubicBezTo>
                  <a:cubicBezTo>
                    <a:pt x="1780" y="877"/>
                    <a:pt x="1379" y="1003"/>
                    <a:pt x="1028" y="1228"/>
                  </a:cubicBezTo>
                  <a:cubicBezTo>
                    <a:pt x="928" y="752"/>
                    <a:pt x="702" y="326"/>
                    <a:pt x="402" y="0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7" name="Google Shape;26672;p127">
              <a:extLst>
                <a:ext uri="{FF2B5EF4-FFF2-40B4-BE49-F238E27FC236}">
                  <a16:creationId xmlns:a16="http://schemas.microsoft.com/office/drawing/2014/main" id="{B9FEC9FF-D717-5C4A-46EE-C5607115F2A2}"/>
                </a:ext>
              </a:extLst>
            </p:cNvPr>
            <p:cNvSpPr/>
            <p:nvPr/>
          </p:nvSpPr>
          <p:spPr>
            <a:xfrm>
              <a:off x="3727503" y="3129063"/>
              <a:ext cx="77545" cy="46364"/>
            </a:xfrm>
            <a:custGeom>
              <a:avLst/>
              <a:gdLst/>
              <a:ahLst/>
              <a:cxnLst/>
              <a:rect l="l" t="t" r="r" b="b"/>
              <a:pathLst>
                <a:path w="4362" h="2608" extrusionOk="0">
                  <a:moveTo>
                    <a:pt x="2457" y="702"/>
                  </a:moveTo>
                  <a:cubicBezTo>
                    <a:pt x="3585" y="1254"/>
                    <a:pt x="4361" y="1956"/>
                    <a:pt x="4211" y="2281"/>
                  </a:cubicBezTo>
                  <a:cubicBezTo>
                    <a:pt x="4061" y="2607"/>
                    <a:pt x="3008" y="2407"/>
                    <a:pt x="1905" y="1880"/>
                  </a:cubicBezTo>
                  <a:cubicBezTo>
                    <a:pt x="778" y="1329"/>
                    <a:pt x="1" y="652"/>
                    <a:pt x="151" y="327"/>
                  </a:cubicBezTo>
                  <a:cubicBezTo>
                    <a:pt x="301" y="1"/>
                    <a:pt x="1329" y="176"/>
                    <a:pt x="2457" y="702"/>
                  </a:cubicBezTo>
                  <a:lnTo>
                    <a:pt x="2457" y="7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8" name="Google Shape;26673;p127">
              <a:extLst>
                <a:ext uri="{FF2B5EF4-FFF2-40B4-BE49-F238E27FC236}">
                  <a16:creationId xmlns:a16="http://schemas.microsoft.com/office/drawing/2014/main" id="{E5C4C10F-7DA0-05E7-5C8A-DF4BBD3D18EC}"/>
                </a:ext>
              </a:extLst>
            </p:cNvPr>
            <p:cNvSpPr/>
            <p:nvPr/>
          </p:nvSpPr>
          <p:spPr>
            <a:xfrm>
              <a:off x="3743538" y="2866200"/>
              <a:ext cx="139482" cy="299426"/>
            </a:xfrm>
            <a:custGeom>
              <a:avLst/>
              <a:gdLst/>
              <a:ahLst/>
              <a:cxnLst/>
              <a:rect l="l" t="t" r="r" b="b"/>
              <a:pathLst>
                <a:path w="7846" h="16843" extrusionOk="0">
                  <a:moveTo>
                    <a:pt x="7845" y="853"/>
                  </a:moveTo>
                  <a:lnTo>
                    <a:pt x="5389" y="1"/>
                  </a:lnTo>
                  <a:lnTo>
                    <a:pt x="1" y="15690"/>
                  </a:lnTo>
                  <a:lnTo>
                    <a:pt x="1" y="15690"/>
                  </a:lnTo>
                  <a:lnTo>
                    <a:pt x="151" y="15740"/>
                  </a:lnTo>
                  <a:cubicBezTo>
                    <a:pt x="302" y="15941"/>
                    <a:pt x="678" y="16216"/>
                    <a:pt x="1104" y="16417"/>
                  </a:cubicBezTo>
                  <a:cubicBezTo>
                    <a:pt x="1755" y="16743"/>
                    <a:pt x="2382" y="16843"/>
                    <a:pt x="2457" y="16642"/>
                  </a:cubicBezTo>
                  <a:cubicBezTo>
                    <a:pt x="2482" y="16617"/>
                    <a:pt x="2457" y="16567"/>
                    <a:pt x="2457" y="16517"/>
                  </a:cubicBezTo>
                  <a:lnTo>
                    <a:pt x="7845" y="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9" name="Google Shape;26674;p127">
              <a:extLst>
                <a:ext uri="{FF2B5EF4-FFF2-40B4-BE49-F238E27FC236}">
                  <a16:creationId xmlns:a16="http://schemas.microsoft.com/office/drawing/2014/main" id="{6B12A12E-D097-89C5-EE21-C1EA7C75B7B9}"/>
                </a:ext>
              </a:extLst>
            </p:cNvPr>
            <p:cNvSpPr/>
            <p:nvPr/>
          </p:nvSpPr>
          <p:spPr>
            <a:xfrm>
              <a:off x="3838447" y="2860405"/>
              <a:ext cx="46790" cy="23200"/>
            </a:xfrm>
            <a:custGeom>
              <a:avLst/>
              <a:gdLst/>
              <a:ahLst/>
              <a:cxnLst/>
              <a:rect l="l" t="t" r="r" b="b"/>
              <a:pathLst>
                <a:path w="2632" h="1305" extrusionOk="0">
                  <a:moveTo>
                    <a:pt x="1454" y="226"/>
                  </a:moveTo>
                  <a:cubicBezTo>
                    <a:pt x="2131" y="452"/>
                    <a:pt x="2632" y="828"/>
                    <a:pt x="2532" y="1079"/>
                  </a:cubicBezTo>
                  <a:cubicBezTo>
                    <a:pt x="2456" y="1304"/>
                    <a:pt x="1830" y="1304"/>
                    <a:pt x="1153" y="1079"/>
                  </a:cubicBezTo>
                  <a:cubicBezTo>
                    <a:pt x="476" y="853"/>
                    <a:pt x="0" y="477"/>
                    <a:pt x="75" y="226"/>
                  </a:cubicBezTo>
                  <a:cubicBezTo>
                    <a:pt x="176" y="1"/>
                    <a:pt x="777" y="1"/>
                    <a:pt x="1454" y="226"/>
                  </a:cubicBezTo>
                  <a:lnTo>
                    <a:pt x="1454" y="226"/>
                  </a:lnTo>
                  <a:close/>
                </a:path>
              </a:pathLst>
            </a:custGeom>
            <a:solidFill>
              <a:srgbClr val="B1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0" name="Google Shape;26675;p127">
              <a:extLst>
                <a:ext uri="{FF2B5EF4-FFF2-40B4-BE49-F238E27FC236}">
                  <a16:creationId xmlns:a16="http://schemas.microsoft.com/office/drawing/2014/main" id="{583EB987-05FB-A564-C7F2-84589F970D07}"/>
                </a:ext>
              </a:extLst>
            </p:cNvPr>
            <p:cNvSpPr/>
            <p:nvPr/>
          </p:nvSpPr>
          <p:spPr>
            <a:xfrm>
              <a:off x="3399151" y="3633848"/>
              <a:ext cx="363141" cy="363603"/>
            </a:xfrm>
            <a:custGeom>
              <a:avLst/>
              <a:gdLst/>
              <a:ahLst/>
              <a:cxnLst/>
              <a:rect l="l" t="t" r="r" b="b"/>
              <a:pathLst>
                <a:path w="20427" h="20453" extrusionOk="0">
                  <a:moveTo>
                    <a:pt x="10201" y="20452"/>
                  </a:moveTo>
                  <a:cubicBezTo>
                    <a:pt x="15840" y="20452"/>
                    <a:pt x="20426" y="15866"/>
                    <a:pt x="20426" y="10227"/>
                  </a:cubicBezTo>
                  <a:cubicBezTo>
                    <a:pt x="20426" y="4612"/>
                    <a:pt x="15840" y="1"/>
                    <a:pt x="10201" y="1"/>
                  </a:cubicBezTo>
                  <a:cubicBezTo>
                    <a:pt x="4587" y="1"/>
                    <a:pt x="0" y="4612"/>
                    <a:pt x="0" y="10227"/>
                  </a:cubicBezTo>
                  <a:cubicBezTo>
                    <a:pt x="0" y="15866"/>
                    <a:pt x="4587" y="20452"/>
                    <a:pt x="10201" y="20452"/>
                  </a:cubicBezTo>
                  <a:lnTo>
                    <a:pt x="10201" y="2045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1" name="Google Shape;26676;p127">
              <a:extLst>
                <a:ext uri="{FF2B5EF4-FFF2-40B4-BE49-F238E27FC236}">
                  <a16:creationId xmlns:a16="http://schemas.microsoft.com/office/drawing/2014/main" id="{08AC95AD-1555-E097-C87F-17501D476317}"/>
                </a:ext>
              </a:extLst>
            </p:cNvPr>
            <p:cNvSpPr/>
            <p:nvPr/>
          </p:nvSpPr>
          <p:spPr>
            <a:xfrm>
              <a:off x="3399151" y="3615147"/>
              <a:ext cx="363141" cy="363585"/>
            </a:xfrm>
            <a:custGeom>
              <a:avLst/>
              <a:gdLst/>
              <a:ahLst/>
              <a:cxnLst/>
              <a:rect l="l" t="t" r="r" b="b"/>
              <a:pathLst>
                <a:path w="20427" h="20452" extrusionOk="0">
                  <a:moveTo>
                    <a:pt x="10201" y="20451"/>
                  </a:moveTo>
                  <a:cubicBezTo>
                    <a:pt x="15840" y="20451"/>
                    <a:pt x="20426" y="15865"/>
                    <a:pt x="20426" y="10226"/>
                  </a:cubicBezTo>
                  <a:cubicBezTo>
                    <a:pt x="20426" y="4612"/>
                    <a:pt x="15840" y="0"/>
                    <a:pt x="10201" y="0"/>
                  </a:cubicBezTo>
                  <a:cubicBezTo>
                    <a:pt x="4587" y="0"/>
                    <a:pt x="0" y="4612"/>
                    <a:pt x="0" y="10226"/>
                  </a:cubicBezTo>
                  <a:cubicBezTo>
                    <a:pt x="0" y="15865"/>
                    <a:pt x="4587" y="20451"/>
                    <a:pt x="10201" y="20451"/>
                  </a:cubicBezTo>
                  <a:lnTo>
                    <a:pt x="10201" y="2045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2" name="Google Shape;26677;p127">
              <a:extLst>
                <a:ext uri="{FF2B5EF4-FFF2-40B4-BE49-F238E27FC236}">
                  <a16:creationId xmlns:a16="http://schemas.microsoft.com/office/drawing/2014/main" id="{7AECB653-B07A-4D6B-DB6F-29F8B99DA06B}"/>
                </a:ext>
              </a:extLst>
            </p:cNvPr>
            <p:cNvSpPr/>
            <p:nvPr/>
          </p:nvSpPr>
          <p:spPr>
            <a:xfrm>
              <a:off x="3428998" y="3645438"/>
              <a:ext cx="303444" cy="303000"/>
            </a:xfrm>
            <a:custGeom>
              <a:avLst/>
              <a:gdLst/>
              <a:ahLst/>
              <a:cxnLst/>
              <a:rect l="l" t="t" r="r" b="b"/>
              <a:pathLst>
                <a:path w="17069" h="17044" extrusionOk="0">
                  <a:moveTo>
                    <a:pt x="8522" y="452"/>
                  </a:moveTo>
                  <a:cubicBezTo>
                    <a:pt x="4061" y="452"/>
                    <a:pt x="452" y="4061"/>
                    <a:pt x="452" y="8522"/>
                  </a:cubicBezTo>
                  <a:cubicBezTo>
                    <a:pt x="452" y="12983"/>
                    <a:pt x="4061" y="16592"/>
                    <a:pt x="8522" y="16592"/>
                  </a:cubicBezTo>
                  <a:cubicBezTo>
                    <a:pt x="12983" y="16592"/>
                    <a:pt x="16617" y="12983"/>
                    <a:pt x="16617" y="8522"/>
                  </a:cubicBezTo>
                  <a:cubicBezTo>
                    <a:pt x="16617" y="4061"/>
                    <a:pt x="12983" y="452"/>
                    <a:pt x="8522" y="452"/>
                  </a:cubicBezTo>
                  <a:close/>
                  <a:moveTo>
                    <a:pt x="8522" y="1"/>
                  </a:moveTo>
                  <a:cubicBezTo>
                    <a:pt x="3810" y="1"/>
                    <a:pt x="0" y="3810"/>
                    <a:pt x="0" y="8522"/>
                  </a:cubicBezTo>
                  <a:cubicBezTo>
                    <a:pt x="0" y="13234"/>
                    <a:pt x="3810" y="17043"/>
                    <a:pt x="8522" y="17043"/>
                  </a:cubicBezTo>
                  <a:cubicBezTo>
                    <a:pt x="13234" y="17043"/>
                    <a:pt x="17068" y="13234"/>
                    <a:pt x="17068" y="8522"/>
                  </a:cubicBezTo>
                  <a:cubicBezTo>
                    <a:pt x="17068" y="3810"/>
                    <a:pt x="13234" y="1"/>
                    <a:pt x="8522" y="1"/>
                  </a:cubicBezTo>
                  <a:lnTo>
                    <a:pt x="8522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3" name="Google Shape;26678;p127">
              <a:extLst>
                <a:ext uri="{FF2B5EF4-FFF2-40B4-BE49-F238E27FC236}">
                  <a16:creationId xmlns:a16="http://schemas.microsoft.com/office/drawing/2014/main" id="{EEF6234F-5255-DFD3-CD1E-AC175E4B6132}"/>
                </a:ext>
              </a:extLst>
            </p:cNvPr>
            <p:cNvSpPr/>
            <p:nvPr/>
          </p:nvSpPr>
          <p:spPr>
            <a:xfrm>
              <a:off x="3465085" y="3687764"/>
              <a:ext cx="216121" cy="228583"/>
            </a:xfrm>
            <a:custGeom>
              <a:avLst/>
              <a:gdLst/>
              <a:ahLst/>
              <a:cxnLst/>
              <a:rect l="l" t="t" r="r" b="b"/>
              <a:pathLst>
                <a:path w="12157" h="12858" extrusionOk="0">
                  <a:moveTo>
                    <a:pt x="3058" y="8647"/>
                  </a:moveTo>
                  <a:cubicBezTo>
                    <a:pt x="1003" y="6191"/>
                    <a:pt x="1" y="3660"/>
                    <a:pt x="2181" y="1830"/>
                  </a:cubicBezTo>
                  <a:cubicBezTo>
                    <a:pt x="4361" y="0"/>
                    <a:pt x="6667" y="1479"/>
                    <a:pt x="8722" y="3935"/>
                  </a:cubicBezTo>
                  <a:cubicBezTo>
                    <a:pt x="10778" y="6391"/>
                    <a:pt x="12156" y="8622"/>
                    <a:pt x="9600" y="10752"/>
                  </a:cubicBezTo>
                  <a:cubicBezTo>
                    <a:pt x="7068" y="12858"/>
                    <a:pt x="5113" y="11128"/>
                    <a:pt x="3058" y="8647"/>
                  </a:cubicBezTo>
                  <a:lnTo>
                    <a:pt x="3058" y="8647"/>
                  </a:lnTo>
                </a:path>
              </a:pathLst>
            </a:custGeom>
            <a:solidFill>
              <a:srgbClr val="763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4" name="Google Shape;26679;p127">
              <a:extLst>
                <a:ext uri="{FF2B5EF4-FFF2-40B4-BE49-F238E27FC236}">
                  <a16:creationId xmlns:a16="http://schemas.microsoft.com/office/drawing/2014/main" id="{537EB9A6-C38C-AABB-EDEE-80D409DF878C}"/>
                </a:ext>
              </a:extLst>
            </p:cNvPr>
            <p:cNvSpPr/>
            <p:nvPr/>
          </p:nvSpPr>
          <p:spPr>
            <a:xfrm>
              <a:off x="3487803" y="3790229"/>
              <a:ext cx="179588" cy="126114"/>
            </a:xfrm>
            <a:custGeom>
              <a:avLst/>
              <a:gdLst/>
              <a:ahLst/>
              <a:cxnLst/>
              <a:rect l="l" t="t" r="r" b="b"/>
              <a:pathLst>
                <a:path w="10102" h="7094" extrusionOk="0">
                  <a:moveTo>
                    <a:pt x="1780" y="2883"/>
                  </a:moveTo>
                  <a:cubicBezTo>
                    <a:pt x="1003" y="1931"/>
                    <a:pt x="352" y="978"/>
                    <a:pt x="1" y="51"/>
                  </a:cubicBezTo>
                  <a:lnTo>
                    <a:pt x="51" y="1"/>
                  </a:lnTo>
                  <a:cubicBezTo>
                    <a:pt x="377" y="527"/>
                    <a:pt x="778" y="1054"/>
                    <a:pt x="1204" y="1555"/>
                  </a:cubicBezTo>
                  <a:cubicBezTo>
                    <a:pt x="3259" y="4036"/>
                    <a:pt x="5189" y="5790"/>
                    <a:pt x="7745" y="3660"/>
                  </a:cubicBezTo>
                  <a:cubicBezTo>
                    <a:pt x="9048" y="2582"/>
                    <a:pt x="9324" y="1480"/>
                    <a:pt x="9023" y="302"/>
                  </a:cubicBezTo>
                  <a:cubicBezTo>
                    <a:pt x="9976" y="1956"/>
                    <a:pt x="10101" y="3485"/>
                    <a:pt x="8322" y="4988"/>
                  </a:cubicBezTo>
                  <a:cubicBezTo>
                    <a:pt x="5790" y="7094"/>
                    <a:pt x="3835" y="5364"/>
                    <a:pt x="1780" y="2883"/>
                  </a:cubicBezTo>
                  <a:lnTo>
                    <a:pt x="1780" y="2883"/>
                  </a:lnTo>
                </a:path>
              </a:pathLst>
            </a:custGeom>
            <a:solidFill>
              <a:srgbClr val="5A2E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5" name="Google Shape;26680;p127">
              <a:extLst>
                <a:ext uri="{FF2B5EF4-FFF2-40B4-BE49-F238E27FC236}">
                  <a16:creationId xmlns:a16="http://schemas.microsoft.com/office/drawing/2014/main" id="{A134B94D-D475-F76E-D839-999CCE9E67B4}"/>
                </a:ext>
              </a:extLst>
            </p:cNvPr>
            <p:cNvSpPr/>
            <p:nvPr/>
          </p:nvSpPr>
          <p:spPr>
            <a:xfrm>
              <a:off x="3504300" y="3717167"/>
              <a:ext cx="136353" cy="143927"/>
            </a:xfrm>
            <a:custGeom>
              <a:avLst/>
              <a:gdLst/>
              <a:ahLst/>
              <a:cxnLst/>
              <a:rect l="l" t="t" r="r" b="b"/>
              <a:pathLst>
                <a:path w="7670" h="8096" extrusionOk="0">
                  <a:moveTo>
                    <a:pt x="7669" y="8096"/>
                  </a:moveTo>
                  <a:cubicBezTo>
                    <a:pt x="7669" y="8096"/>
                    <a:pt x="5389" y="7996"/>
                    <a:pt x="4211" y="6642"/>
                  </a:cubicBezTo>
                  <a:cubicBezTo>
                    <a:pt x="3033" y="5264"/>
                    <a:pt x="4186" y="4988"/>
                    <a:pt x="3083" y="2833"/>
                  </a:cubicBezTo>
                  <a:cubicBezTo>
                    <a:pt x="1955" y="652"/>
                    <a:pt x="0" y="577"/>
                    <a:pt x="0" y="577"/>
                  </a:cubicBezTo>
                  <a:cubicBezTo>
                    <a:pt x="0" y="577"/>
                    <a:pt x="2506" y="1"/>
                    <a:pt x="3709" y="2382"/>
                  </a:cubicBezTo>
                  <a:cubicBezTo>
                    <a:pt x="4912" y="4737"/>
                    <a:pt x="3659" y="5038"/>
                    <a:pt x="4937" y="6542"/>
                  </a:cubicBezTo>
                  <a:cubicBezTo>
                    <a:pt x="5915" y="7670"/>
                    <a:pt x="7118" y="7996"/>
                    <a:pt x="7669" y="8096"/>
                  </a:cubicBezTo>
                  <a:lnTo>
                    <a:pt x="7669" y="8096"/>
                  </a:lnTo>
                  <a:close/>
                </a:path>
              </a:pathLst>
            </a:custGeom>
            <a:solidFill>
              <a:srgbClr val="341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6" name="Google Shape;26681;p127">
              <a:extLst>
                <a:ext uri="{FF2B5EF4-FFF2-40B4-BE49-F238E27FC236}">
                  <a16:creationId xmlns:a16="http://schemas.microsoft.com/office/drawing/2014/main" id="{95220EAE-A720-8309-DFC5-1635999851FF}"/>
                </a:ext>
              </a:extLst>
            </p:cNvPr>
            <p:cNvSpPr/>
            <p:nvPr/>
          </p:nvSpPr>
          <p:spPr>
            <a:xfrm>
              <a:off x="3486026" y="3732757"/>
              <a:ext cx="24515" cy="61066"/>
            </a:xfrm>
            <a:custGeom>
              <a:avLst/>
              <a:gdLst/>
              <a:ahLst/>
              <a:cxnLst/>
              <a:rect l="l" t="t" r="r" b="b"/>
              <a:pathLst>
                <a:path w="1379" h="3435" extrusionOk="0">
                  <a:moveTo>
                    <a:pt x="1078" y="101"/>
                  </a:moveTo>
                  <a:cubicBezTo>
                    <a:pt x="1178" y="51"/>
                    <a:pt x="1279" y="26"/>
                    <a:pt x="1379" y="1"/>
                  </a:cubicBezTo>
                  <a:cubicBezTo>
                    <a:pt x="1229" y="176"/>
                    <a:pt x="1103" y="352"/>
                    <a:pt x="978" y="552"/>
                  </a:cubicBezTo>
                  <a:cubicBezTo>
                    <a:pt x="853" y="778"/>
                    <a:pt x="752" y="1053"/>
                    <a:pt x="727" y="1329"/>
                  </a:cubicBezTo>
                  <a:cubicBezTo>
                    <a:pt x="577" y="2006"/>
                    <a:pt x="677" y="2758"/>
                    <a:pt x="1003" y="3434"/>
                  </a:cubicBezTo>
                  <a:cubicBezTo>
                    <a:pt x="803" y="3234"/>
                    <a:pt x="627" y="3008"/>
                    <a:pt x="502" y="2708"/>
                  </a:cubicBezTo>
                  <a:cubicBezTo>
                    <a:pt x="1" y="1655"/>
                    <a:pt x="251" y="477"/>
                    <a:pt x="1078" y="101"/>
                  </a:cubicBezTo>
                  <a:lnTo>
                    <a:pt x="1078" y="101"/>
                  </a:lnTo>
                </a:path>
              </a:pathLst>
            </a:custGeom>
            <a:solidFill>
              <a:srgbClr val="945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7" name="Google Shape;26682;p127">
              <a:extLst>
                <a:ext uri="{FF2B5EF4-FFF2-40B4-BE49-F238E27FC236}">
                  <a16:creationId xmlns:a16="http://schemas.microsoft.com/office/drawing/2014/main" id="{37E35F8F-B9C5-B6F4-24C3-BEE9CF6B1C82}"/>
                </a:ext>
              </a:extLst>
            </p:cNvPr>
            <p:cNvSpPr/>
            <p:nvPr/>
          </p:nvSpPr>
          <p:spPr>
            <a:xfrm>
              <a:off x="3525241" y="3706927"/>
              <a:ext cx="57048" cy="36995"/>
            </a:xfrm>
            <a:custGeom>
              <a:avLst/>
              <a:gdLst/>
              <a:ahLst/>
              <a:cxnLst/>
              <a:rect l="l" t="t" r="r" b="b"/>
              <a:pathLst>
                <a:path w="3209" h="2081" extrusionOk="0">
                  <a:moveTo>
                    <a:pt x="226" y="527"/>
                  </a:moveTo>
                  <a:cubicBezTo>
                    <a:pt x="150" y="602"/>
                    <a:pt x="50" y="677"/>
                    <a:pt x="0" y="752"/>
                  </a:cubicBezTo>
                  <a:cubicBezTo>
                    <a:pt x="226" y="702"/>
                    <a:pt x="451" y="677"/>
                    <a:pt x="677" y="677"/>
                  </a:cubicBezTo>
                  <a:cubicBezTo>
                    <a:pt x="927" y="652"/>
                    <a:pt x="1203" y="702"/>
                    <a:pt x="1504" y="827"/>
                  </a:cubicBezTo>
                  <a:cubicBezTo>
                    <a:pt x="2155" y="1028"/>
                    <a:pt x="2757" y="1479"/>
                    <a:pt x="3208" y="2080"/>
                  </a:cubicBezTo>
                  <a:cubicBezTo>
                    <a:pt x="3108" y="1805"/>
                    <a:pt x="2983" y="1529"/>
                    <a:pt x="2807" y="1278"/>
                  </a:cubicBezTo>
                  <a:cubicBezTo>
                    <a:pt x="2105" y="351"/>
                    <a:pt x="952" y="0"/>
                    <a:pt x="226" y="527"/>
                  </a:cubicBezTo>
                  <a:lnTo>
                    <a:pt x="226" y="527"/>
                  </a:lnTo>
                </a:path>
              </a:pathLst>
            </a:custGeom>
            <a:solidFill>
              <a:srgbClr val="945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98" name="Google Shape;26683;p127">
            <a:extLst>
              <a:ext uri="{FF2B5EF4-FFF2-40B4-BE49-F238E27FC236}">
                <a16:creationId xmlns:a16="http://schemas.microsoft.com/office/drawing/2014/main" id="{5C08395D-F623-0C49-EC7D-E502F6FA616E}"/>
              </a:ext>
            </a:extLst>
          </p:cNvPr>
          <p:cNvGrpSpPr/>
          <p:nvPr/>
        </p:nvGrpSpPr>
        <p:grpSpPr>
          <a:xfrm>
            <a:off x="638720" y="3415008"/>
            <a:ext cx="648754" cy="1464479"/>
            <a:chOff x="4418516" y="2869773"/>
            <a:chExt cx="648754" cy="1464479"/>
          </a:xfrm>
        </p:grpSpPr>
        <p:sp>
          <p:nvSpPr>
            <p:cNvPr id="21799" name="Google Shape;26684;p127">
              <a:extLst>
                <a:ext uri="{FF2B5EF4-FFF2-40B4-BE49-F238E27FC236}">
                  <a16:creationId xmlns:a16="http://schemas.microsoft.com/office/drawing/2014/main" id="{BAD539D5-B3FE-DD6E-B544-B454DBD250DA}"/>
                </a:ext>
              </a:extLst>
            </p:cNvPr>
            <p:cNvSpPr/>
            <p:nvPr/>
          </p:nvSpPr>
          <p:spPr>
            <a:xfrm>
              <a:off x="4495151" y="4203695"/>
              <a:ext cx="473646" cy="130558"/>
            </a:xfrm>
            <a:custGeom>
              <a:avLst/>
              <a:gdLst/>
              <a:ahLst/>
              <a:cxnLst/>
              <a:rect l="l" t="t" r="r" b="b"/>
              <a:pathLst>
                <a:path w="26643" h="7344" extrusionOk="0">
                  <a:moveTo>
                    <a:pt x="13334" y="7344"/>
                  </a:moveTo>
                  <a:cubicBezTo>
                    <a:pt x="20652" y="7344"/>
                    <a:pt x="26642" y="5689"/>
                    <a:pt x="26642" y="3659"/>
                  </a:cubicBezTo>
                  <a:cubicBezTo>
                    <a:pt x="26642" y="1629"/>
                    <a:pt x="20652" y="0"/>
                    <a:pt x="13334" y="0"/>
                  </a:cubicBezTo>
                  <a:cubicBezTo>
                    <a:pt x="5991" y="0"/>
                    <a:pt x="1" y="1629"/>
                    <a:pt x="1" y="3659"/>
                  </a:cubicBezTo>
                  <a:cubicBezTo>
                    <a:pt x="1" y="5689"/>
                    <a:pt x="5991" y="7344"/>
                    <a:pt x="13334" y="7344"/>
                  </a:cubicBezTo>
                  <a:lnTo>
                    <a:pt x="13334" y="7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0" name="Google Shape;26685;p127">
              <a:extLst>
                <a:ext uri="{FF2B5EF4-FFF2-40B4-BE49-F238E27FC236}">
                  <a16:creationId xmlns:a16="http://schemas.microsoft.com/office/drawing/2014/main" id="{6C15E97F-53A3-FF57-1249-C349B1F32947}"/>
                </a:ext>
              </a:extLst>
            </p:cNvPr>
            <p:cNvSpPr/>
            <p:nvPr/>
          </p:nvSpPr>
          <p:spPr>
            <a:xfrm>
              <a:off x="4439457" y="2998529"/>
              <a:ext cx="609982" cy="1310842"/>
            </a:xfrm>
            <a:custGeom>
              <a:avLst/>
              <a:gdLst/>
              <a:ahLst/>
              <a:cxnLst/>
              <a:rect l="l" t="t" r="r" b="b"/>
              <a:pathLst>
                <a:path w="34312" h="73736" extrusionOk="0">
                  <a:moveTo>
                    <a:pt x="7520" y="71078"/>
                  </a:moveTo>
                  <a:lnTo>
                    <a:pt x="1" y="0"/>
                  </a:lnTo>
                  <a:lnTo>
                    <a:pt x="34312" y="0"/>
                  </a:lnTo>
                  <a:lnTo>
                    <a:pt x="26768" y="71154"/>
                  </a:lnTo>
                  <a:cubicBezTo>
                    <a:pt x="26793" y="71229"/>
                    <a:pt x="26793" y="71304"/>
                    <a:pt x="26793" y="71354"/>
                  </a:cubicBezTo>
                  <a:cubicBezTo>
                    <a:pt x="26793" y="72657"/>
                    <a:pt x="22482" y="73735"/>
                    <a:pt x="17119" y="73735"/>
                  </a:cubicBezTo>
                  <a:cubicBezTo>
                    <a:pt x="11780" y="73735"/>
                    <a:pt x="7470" y="72657"/>
                    <a:pt x="7470" y="71354"/>
                  </a:cubicBezTo>
                  <a:cubicBezTo>
                    <a:pt x="7470" y="71279"/>
                    <a:pt x="7470" y="71154"/>
                    <a:pt x="7520" y="71078"/>
                  </a:cubicBezTo>
                  <a:lnTo>
                    <a:pt x="7520" y="710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1" name="Google Shape;26686;p127">
              <a:extLst>
                <a:ext uri="{FF2B5EF4-FFF2-40B4-BE49-F238E27FC236}">
                  <a16:creationId xmlns:a16="http://schemas.microsoft.com/office/drawing/2014/main" id="{C2FCCB1C-FC56-53EE-0C74-3604A679DA65}"/>
                </a:ext>
              </a:extLst>
            </p:cNvPr>
            <p:cNvSpPr/>
            <p:nvPr/>
          </p:nvSpPr>
          <p:spPr>
            <a:xfrm>
              <a:off x="4459509" y="3015897"/>
              <a:ext cx="569893" cy="1275198"/>
            </a:xfrm>
            <a:custGeom>
              <a:avLst/>
              <a:gdLst/>
              <a:ahLst/>
              <a:cxnLst/>
              <a:rect l="l" t="t" r="r" b="b"/>
              <a:pathLst>
                <a:path w="32057" h="71731" extrusionOk="0">
                  <a:moveTo>
                    <a:pt x="7394" y="70352"/>
                  </a:moveTo>
                  <a:cubicBezTo>
                    <a:pt x="7921" y="70728"/>
                    <a:pt x="9474" y="71104"/>
                    <a:pt x="9951" y="71204"/>
                  </a:cubicBezTo>
                  <a:cubicBezTo>
                    <a:pt x="11906" y="71605"/>
                    <a:pt x="14011" y="71731"/>
                    <a:pt x="15991" y="71731"/>
                  </a:cubicBezTo>
                  <a:cubicBezTo>
                    <a:pt x="17996" y="71731"/>
                    <a:pt x="20101" y="71605"/>
                    <a:pt x="22056" y="71204"/>
                  </a:cubicBezTo>
                  <a:cubicBezTo>
                    <a:pt x="22532" y="71104"/>
                    <a:pt x="24136" y="70728"/>
                    <a:pt x="24612" y="70327"/>
                  </a:cubicBezTo>
                  <a:lnTo>
                    <a:pt x="24612" y="70302"/>
                  </a:lnTo>
                  <a:lnTo>
                    <a:pt x="32056" y="1"/>
                  </a:lnTo>
                  <a:lnTo>
                    <a:pt x="1" y="1"/>
                  </a:lnTo>
                  <a:lnTo>
                    <a:pt x="7419" y="70302"/>
                  </a:lnTo>
                  <a:lnTo>
                    <a:pt x="7394" y="703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2" name="Google Shape;26687;p127">
              <a:extLst>
                <a:ext uri="{FF2B5EF4-FFF2-40B4-BE49-F238E27FC236}">
                  <a16:creationId xmlns:a16="http://schemas.microsoft.com/office/drawing/2014/main" id="{51E4827A-AF63-0634-4DE4-B339D1ECB9F1}"/>
                </a:ext>
              </a:extLst>
            </p:cNvPr>
            <p:cNvSpPr/>
            <p:nvPr/>
          </p:nvSpPr>
          <p:spPr>
            <a:xfrm>
              <a:off x="4573564" y="4094529"/>
              <a:ext cx="341755" cy="196512"/>
            </a:xfrm>
            <a:custGeom>
              <a:avLst/>
              <a:gdLst/>
              <a:ahLst/>
              <a:cxnLst/>
              <a:rect l="l" t="t" r="r" b="b"/>
              <a:pathLst>
                <a:path w="19224" h="11054" extrusionOk="0">
                  <a:moveTo>
                    <a:pt x="978" y="9675"/>
                  </a:moveTo>
                  <a:cubicBezTo>
                    <a:pt x="1505" y="10051"/>
                    <a:pt x="3058" y="10427"/>
                    <a:pt x="3535" y="10527"/>
                  </a:cubicBezTo>
                  <a:cubicBezTo>
                    <a:pt x="5490" y="10928"/>
                    <a:pt x="7595" y="11054"/>
                    <a:pt x="9575" y="11054"/>
                  </a:cubicBezTo>
                  <a:cubicBezTo>
                    <a:pt x="11580" y="11054"/>
                    <a:pt x="13685" y="10928"/>
                    <a:pt x="15640" y="10527"/>
                  </a:cubicBezTo>
                  <a:cubicBezTo>
                    <a:pt x="16116" y="10427"/>
                    <a:pt x="17720" y="10051"/>
                    <a:pt x="18196" y="9650"/>
                  </a:cubicBezTo>
                  <a:lnTo>
                    <a:pt x="18196" y="9625"/>
                  </a:lnTo>
                  <a:lnTo>
                    <a:pt x="19224" y="1"/>
                  </a:lnTo>
                  <a:cubicBezTo>
                    <a:pt x="16718" y="2657"/>
                    <a:pt x="13334" y="4312"/>
                    <a:pt x="9600" y="4312"/>
                  </a:cubicBezTo>
                  <a:cubicBezTo>
                    <a:pt x="5891" y="4312"/>
                    <a:pt x="2507" y="2657"/>
                    <a:pt x="1" y="1"/>
                  </a:cubicBezTo>
                  <a:lnTo>
                    <a:pt x="1003" y="9625"/>
                  </a:lnTo>
                  <a:lnTo>
                    <a:pt x="978" y="9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3" name="Google Shape;26688;p127">
              <a:extLst>
                <a:ext uri="{FF2B5EF4-FFF2-40B4-BE49-F238E27FC236}">
                  <a16:creationId xmlns:a16="http://schemas.microsoft.com/office/drawing/2014/main" id="{D3DB2DC7-C0AE-A42A-D0A4-090003992DCE}"/>
                </a:ext>
              </a:extLst>
            </p:cNvPr>
            <p:cNvSpPr/>
            <p:nvPr/>
          </p:nvSpPr>
          <p:spPr>
            <a:xfrm>
              <a:off x="4459509" y="3015897"/>
              <a:ext cx="569893" cy="494143"/>
            </a:xfrm>
            <a:custGeom>
              <a:avLst/>
              <a:gdLst/>
              <a:ahLst/>
              <a:cxnLst/>
              <a:rect l="l" t="t" r="r" b="b"/>
              <a:pathLst>
                <a:path w="32057" h="27796" extrusionOk="0">
                  <a:moveTo>
                    <a:pt x="29274" y="26367"/>
                  </a:moveTo>
                  <a:lnTo>
                    <a:pt x="32056" y="1"/>
                  </a:lnTo>
                  <a:lnTo>
                    <a:pt x="1" y="1"/>
                  </a:lnTo>
                  <a:lnTo>
                    <a:pt x="2783" y="26367"/>
                  </a:lnTo>
                  <a:cubicBezTo>
                    <a:pt x="6918" y="27294"/>
                    <a:pt x="11354" y="27795"/>
                    <a:pt x="16016" y="27795"/>
                  </a:cubicBezTo>
                  <a:cubicBezTo>
                    <a:pt x="20678" y="27795"/>
                    <a:pt x="25139" y="27294"/>
                    <a:pt x="29274" y="26367"/>
                  </a:cubicBezTo>
                  <a:lnTo>
                    <a:pt x="29274" y="26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4" name="Google Shape;26689;p127">
              <a:extLst>
                <a:ext uri="{FF2B5EF4-FFF2-40B4-BE49-F238E27FC236}">
                  <a16:creationId xmlns:a16="http://schemas.microsoft.com/office/drawing/2014/main" id="{3E1E0131-EF1B-130D-2482-2EF304700F07}"/>
                </a:ext>
              </a:extLst>
            </p:cNvPr>
            <p:cNvSpPr/>
            <p:nvPr/>
          </p:nvSpPr>
          <p:spPr>
            <a:xfrm>
              <a:off x="4459509" y="3015897"/>
              <a:ext cx="569893" cy="160869"/>
            </a:xfrm>
            <a:custGeom>
              <a:avLst/>
              <a:gdLst/>
              <a:ahLst/>
              <a:cxnLst/>
              <a:rect l="l" t="t" r="r" b="b"/>
              <a:pathLst>
                <a:path w="32057" h="9049" extrusionOk="0">
                  <a:moveTo>
                    <a:pt x="31379" y="6367"/>
                  </a:moveTo>
                  <a:lnTo>
                    <a:pt x="32056" y="1"/>
                  </a:lnTo>
                  <a:lnTo>
                    <a:pt x="1" y="1"/>
                  </a:lnTo>
                  <a:lnTo>
                    <a:pt x="677" y="6442"/>
                  </a:lnTo>
                  <a:cubicBezTo>
                    <a:pt x="4863" y="8096"/>
                    <a:pt x="10176" y="9048"/>
                    <a:pt x="15941" y="9048"/>
                  </a:cubicBezTo>
                  <a:cubicBezTo>
                    <a:pt x="21780" y="9048"/>
                    <a:pt x="27169" y="8046"/>
                    <a:pt x="31379" y="6367"/>
                  </a:cubicBezTo>
                  <a:lnTo>
                    <a:pt x="31379" y="63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5" name="Google Shape;26690;p127">
              <a:extLst>
                <a:ext uri="{FF2B5EF4-FFF2-40B4-BE49-F238E27FC236}">
                  <a16:creationId xmlns:a16="http://schemas.microsoft.com/office/drawing/2014/main" id="{54938293-3444-A28C-F498-3FDA4C6D1AB7}"/>
                </a:ext>
              </a:extLst>
            </p:cNvPr>
            <p:cNvSpPr/>
            <p:nvPr/>
          </p:nvSpPr>
          <p:spPr>
            <a:xfrm>
              <a:off x="4459509" y="3015897"/>
              <a:ext cx="569893" cy="76212"/>
            </a:xfrm>
            <a:custGeom>
              <a:avLst/>
              <a:gdLst/>
              <a:ahLst/>
              <a:cxnLst/>
              <a:rect l="l" t="t" r="r" b="b"/>
              <a:pathLst>
                <a:path w="32057" h="4287" extrusionOk="0">
                  <a:moveTo>
                    <a:pt x="31881" y="1780"/>
                  </a:moveTo>
                  <a:lnTo>
                    <a:pt x="32056" y="1"/>
                  </a:lnTo>
                  <a:lnTo>
                    <a:pt x="16392" y="1"/>
                  </a:lnTo>
                  <a:cubicBezTo>
                    <a:pt x="16191" y="26"/>
                    <a:pt x="16016" y="26"/>
                    <a:pt x="15941" y="26"/>
                  </a:cubicBezTo>
                  <a:cubicBezTo>
                    <a:pt x="15790" y="26"/>
                    <a:pt x="15565" y="26"/>
                    <a:pt x="15214" y="1"/>
                  </a:cubicBezTo>
                  <a:lnTo>
                    <a:pt x="1" y="1"/>
                  </a:lnTo>
                  <a:lnTo>
                    <a:pt x="201" y="1880"/>
                  </a:lnTo>
                  <a:cubicBezTo>
                    <a:pt x="3033" y="3309"/>
                    <a:pt x="8998" y="4287"/>
                    <a:pt x="15941" y="4287"/>
                  </a:cubicBezTo>
                  <a:cubicBezTo>
                    <a:pt x="23033" y="4287"/>
                    <a:pt x="29124" y="3259"/>
                    <a:pt x="31881" y="1780"/>
                  </a:cubicBezTo>
                  <a:lnTo>
                    <a:pt x="31881" y="17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6" name="Google Shape;26691;p127">
              <a:extLst>
                <a:ext uri="{FF2B5EF4-FFF2-40B4-BE49-F238E27FC236}">
                  <a16:creationId xmlns:a16="http://schemas.microsoft.com/office/drawing/2014/main" id="{4CA4D684-BE77-94AB-2874-F7C7FF5E93B1}"/>
                </a:ext>
              </a:extLst>
            </p:cNvPr>
            <p:cNvSpPr/>
            <p:nvPr/>
          </p:nvSpPr>
          <p:spPr>
            <a:xfrm>
              <a:off x="4430106" y="2869773"/>
              <a:ext cx="625572" cy="129225"/>
            </a:xfrm>
            <a:custGeom>
              <a:avLst/>
              <a:gdLst/>
              <a:ahLst/>
              <a:cxnLst/>
              <a:rect l="l" t="t" r="r" b="b"/>
              <a:pathLst>
                <a:path w="35189" h="7269" extrusionOk="0">
                  <a:moveTo>
                    <a:pt x="17595" y="7268"/>
                  </a:moveTo>
                  <a:cubicBezTo>
                    <a:pt x="27294" y="7268"/>
                    <a:pt x="35189" y="5639"/>
                    <a:pt x="35189" y="3634"/>
                  </a:cubicBezTo>
                  <a:cubicBezTo>
                    <a:pt x="35189" y="1629"/>
                    <a:pt x="27294" y="0"/>
                    <a:pt x="17595" y="0"/>
                  </a:cubicBezTo>
                  <a:cubicBezTo>
                    <a:pt x="7895" y="0"/>
                    <a:pt x="1" y="1629"/>
                    <a:pt x="1" y="3634"/>
                  </a:cubicBezTo>
                  <a:cubicBezTo>
                    <a:pt x="1" y="5639"/>
                    <a:pt x="7895" y="7268"/>
                    <a:pt x="17595" y="7268"/>
                  </a:cubicBezTo>
                  <a:lnTo>
                    <a:pt x="17595" y="72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7" name="Google Shape;26692;p127">
              <a:extLst>
                <a:ext uri="{FF2B5EF4-FFF2-40B4-BE49-F238E27FC236}">
                  <a16:creationId xmlns:a16="http://schemas.microsoft.com/office/drawing/2014/main" id="{5924222F-07DF-1742-B856-B4E67DBAE37C}"/>
                </a:ext>
              </a:extLst>
            </p:cNvPr>
            <p:cNvSpPr/>
            <p:nvPr/>
          </p:nvSpPr>
          <p:spPr>
            <a:xfrm>
              <a:off x="4445697" y="2904971"/>
              <a:ext cx="594391" cy="89119"/>
            </a:xfrm>
            <a:custGeom>
              <a:avLst/>
              <a:gdLst/>
              <a:ahLst/>
              <a:cxnLst/>
              <a:rect l="l" t="t" r="r" b="b"/>
              <a:pathLst>
                <a:path w="33435" h="5013" extrusionOk="0">
                  <a:moveTo>
                    <a:pt x="1" y="2531"/>
                  </a:moveTo>
                  <a:cubicBezTo>
                    <a:pt x="2307" y="3985"/>
                    <a:pt x="8923" y="5013"/>
                    <a:pt x="16718" y="5013"/>
                  </a:cubicBezTo>
                  <a:cubicBezTo>
                    <a:pt x="24512" y="5013"/>
                    <a:pt x="31129" y="3985"/>
                    <a:pt x="33435" y="2531"/>
                  </a:cubicBezTo>
                  <a:cubicBezTo>
                    <a:pt x="31129" y="1053"/>
                    <a:pt x="24512" y="0"/>
                    <a:pt x="16718" y="0"/>
                  </a:cubicBezTo>
                  <a:cubicBezTo>
                    <a:pt x="8923" y="0"/>
                    <a:pt x="2307" y="1053"/>
                    <a:pt x="1" y="2531"/>
                  </a:cubicBezTo>
                  <a:lnTo>
                    <a:pt x="1" y="2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8" name="Google Shape;26693;p127">
              <a:extLst>
                <a:ext uri="{FF2B5EF4-FFF2-40B4-BE49-F238E27FC236}">
                  <a16:creationId xmlns:a16="http://schemas.microsoft.com/office/drawing/2014/main" id="{AF43B15D-BA84-7275-E7CB-CBC5A421745A}"/>
                </a:ext>
              </a:extLst>
            </p:cNvPr>
            <p:cNvSpPr/>
            <p:nvPr/>
          </p:nvSpPr>
          <p:spPr>
            <a:xfrm>
              <a:off x="4445697" y="2904971"/>
              <a:ext cx="594391" cy="49919"/>
            </a:xfrm>
            <a:custGeom>
              <a:avLst/>
              <a:gdLst/>
              <a:ahLst/>
              <a:cxnLst/>
              <a:rect l="l" t="t" r="r" b="b"/>
              <a:pathLst>
                <a:path w="33435" h="2808" extrusionOk="0">
                  <a:moveTo>
                    <a:pt x="1" y="2531"/>
                  </a:moveTo>
                  <a:cubicBezTo>
                    <a:pt x="151" y="2607"/>
                    <a:pt x="352" y="2732"/>
                    <a:pt x="552" y="2807"/>
                  </a:cubicBezTo>
                  <a:cubicBezTo>
                    <a:pt x="3234" y="1529"/>
                    <a:pt x="9475" y="602"/>
                    <a:pt x="16718" y="602"/>
                  </a:cubicBezTo>
                  <a:cubicBezTo>
                    <a:pt x="23961" y="602"/>
                    <a:pt x="30176" y="1529"/>
                    <a:pt x="32883" y="2807"/>
                  </a:cubicBezTo>
                  <a:cubicBezTo>
                    <a:pt x="33084" y="2732"/>
                    <a:pt x="33284" y="2607"/>
                    <a:pt x="33435" y="2531"/>
                  </a:cubicBezTo>
                  <a:cubicBezTo>
                    <a:pt x="31129" y="1053"/>
                    <a:pt x="24512" y="0"/>
                    <a:pt x="16718" y="0"/>
                  </a:cubicBezTo>
                  <a:cubicBezTo>
                    <a:pt x="8923" y="0"/>
                    <a:pt x="2307" y="1053"/>
                    <a:pt x="1" y="2531"/>
                  </a:cubicBezTo>
                  <a:lnTo>
                    <a:pt x="1" y="2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9" name="Google Shape;26694;p127">
              <a:extLst>
                <a:ext uri="{FF2B5EF4-FFF2-40B4-BE49-F238E27FC236}">
                  <a16:creationId xmlns:a16="http://schemas.microsoft.com/office/drawing/2014/main" id="{02E9FF1A-F904-D325-575A-F833C3EB2F7A}"/>
                </a:ext>
              </a:extLst>
            </p:cNvPr>
            <p:cNvSpPr/>
            <p:nvPr/>
          </p:nvSpPr>
          <p:spPr>
            <a:xfrm>
              <a:off x="4418516" y="2925912"/>
              <a:ext cx="648754" cy="144371"/>
            </a:xfrm>
            <a:custGeom>
              <a:avLst/>
              <a:gdLst/>
              <a:ahLst/>
              <a:cxnLst/>
              <a:rect l="l" t="t" r="r" b="b"/>
              <a:pathLst>
                <a:path w="36493" h="8121" extrusionOk="0">
                  <a:moveTo>
                    <a:pt x="803" y="0"/>
                  </a:moveTo>
                  <a:cubicBezTo>
                    <a:pt x="302" y="351"/>
                    <a:pt x="1" y="952"/>
                    <a:pt x="1" y="1629"/>
                  </a:cubicBezTo>
                  <a:cubicBezTo>
                    <a:pt x="1" y="2782"/>
                    <a:pt x="1329" y="5063"/>
                    <a:pt x="2232" y="5564"/>
                  </a:cubicBezTo>
                  <a:cubicBezTo>
                    <a:pt x="4963" y="7068"/>
                    <a:pt x="11104" y="8120"/>
                    <a:pt x="18247" y="8120"/>
                  </a:cubicBezTo>
                  <a:cubicBezTo>
                    <a:pt x="25390" y="8120"/>
                    <a:pt x="31530" y="7068"/>
                    <a:pt x="34237" y="5564"/>
                  </a:cubicBezTo>
                  <a:cubicBezTo>
                    <a:pt x="35139" y="5063"/>
                    <a:pt x="36492" y="2782"/>
                    <a:pt x="36492" y="1629"/>
                  </a:cubicBezTo>
                  <a:cubicBezTo>
                    <a:pt x="36492" y="952"/>
                    <a:pt x="36167" y="351"/>
                    <a:pt x="35690" y="0"/>
                  </a:cubicBezTo>
                  <a:cubicBezTo>
                    <a:pt x="35515" y="3484"/>
                    <a:pt x="19625" y="3835"/>
                    <a:pt x="18247" y="3835"/>
                  </a:cubicBezTo>
                  <a:cubicBezTo>
                    <a:pt x="16868" y="3835"/>
                    <a:pt x="2332" y="3760"/>
                    <a:pt x="803" y="0"/>
                  </a:cubicBezTo>
                  <a:lnTo>
                    <a:pt x="803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0" name="Google Shape;26695;p127">
              <a:extLst>
                <a:ext uri="{FF2B5EF4-FFF2-40B4-BE49-F238E27FC236}">
                  <a16:creationId xmlns:a16="http://schemas.microsoft.com/office/drawing/2014/main" id="{A3745695-9DBD-EF83-4C64-ADB9610189D5}"/>
                </a:ext>
              </a:extLst>
            </p:cNvPr>
            <p:cNvSpPr/>
            <p:nvPr/>
          </p:nvSpPr>
          <p:spPr>
            <a:xfrm>
              <a:off x="4658216" y="2949964"/>
              <a:ext cx="15609" cy="8480"/>
            </a:xfrm>
            <a:custGeom>
              <a:avLst/>
              <a:gdLst/>
              <a:ahLst/>
              <a:cxnLst/>
              <a:rect l="l" t="t" r="r" b="b"/>
              <a:pathLst>
                <a:path w="878" h="477" extrusionOk="0">
                  <a:moveTo>
                    <a:pt x="402" y="0"/>
                  </a:moveTo>
                  <a:cubicBezTo>
                    <a:pt x="627" y="0"/>
                    <a:pt x="828" y="76"/>
                    <a:pt x="853" y="201"/>
                  </a:cubicBezTo>
                  <a:cubicBezTo>
                    <a:pt x="878" y="326"/>
                    <a:pt x="728" y="427"/>
                    <a:pt x="502" y="452"/>
                  </a:cubicBezTo>
                  <a:cubicBezTo>
                    <a:pt x="276" y="477"/>
                    <a:pt x="76" y="402"/>
                    <a:pt x="51" y="276"/>
                  </a:cubicBezTo>
                  <a:cubicBezTo>
                    <a:pt x="1" y="151"/>
                    <a:pt x="176" y="26"/>
                    <a:pt x="402" y="0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1" name="Google Shape;26696;p127">
              <a:extLst>
                <a:ext uri="{FF2B5EF4-FFF2-40B4-BE49-F238E27FC236}">
                  <a16:creationId xmlns:a16="http://schemas.microsoft.com/office/drawing/2014/main" id="{1B267A83-07A0-3998-7267-1544D3932F49}"/>
                </a:ext>
              </a:extLst>
            </p:cNvPr>
            <p:cNvSpPr/>
            <p:nvPr/>
          </p:nvSpPr>
          <p:spPr>
            <a:xfrm>
              <a:off x="4522776" y="2951297"/>
              <a:ext cx="15609" cy="8480"/>
            </a:xfrm>
            <a:custGeom>
              <a:avLst/>
              <a:gdLst/>
              <a:ahLst/>
              <a:cxnLst/>
              <a:rect l="l" t="t" r="r" b="b"/>
              <a:pathLst>
                <a:path w="878" h="477" extrusionOk="0">
                  <a:moveTo>
                    <a:pt x="402" y="26"/>
                  </a:moveTo>
                  <a:cubicBezTo>
                    <a:pt x="627" y="1"/>
                    <a:pt x="828" y="76"/>
                    <a:pt x="853" y="201"/>
                  </a:cubicBezTo>
                  <a:cubicBezTo>
                    <a:pt x="878" y="327"/>
                    <a:pt x="727" y="452"/>
                    <a:pt x="502" y="452"/>
                  </a:cubicBezTo>
                  <a:cubicBezTo>
                    <a:pt x="276" y="477"/>
                    <a:pt x="51" y="402"/>
                    <a:pt x="26" y="276"/>
                  </a:cubicBezTo>
                  <a:cubicBezTo>
                    <a:pt x="1" y="151"/>
                    <a:pt x="176" y="51"/>
                    <a:pt x="402" y="26"/>
                  </a:cubicBezTo>
                  <a:lnTo>
                    <a:pt x="402" y="26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2" name="Google Shape;26697;p127">
              <a:extLst>
                <a:ext uri="{FF2B5EF4-FFF2-40B4-BE49-F238E27FC236}">
                  <a16:creationId xmlns:a16="http://schemas.microsoft.com/office/drawing/2014/main" id="{F50AE789-9DCF-D24B-F206-11B3D4789AC6}"/>
                </a:ext>
              </a:extLst>
            </p:cNvPr>
            <p:cNvSpPr/>
            <p:nvPr/>
          </p:nvSpPr>
          <p:spPr>
            <a:xfrm>
              <a:off x="4599411" y="2933485"/>
              <a:ext cx="15609" cy="8480"/>
            </a:xfrm>
            <a:custGeom>
              <a:avLst/>
              <a:gdLst/>
              <a:ahLst/>
              <a:cxnLst/>
              <a:rect l="l" t="t" r="r" b="b"/>
              <a:pathLst>
                <a:path w="878" h="477" extrusionOk="0">
                  <a:moveTo>
                    <a:pt x="401" y="25"/>
                  </a:moveTo>
                  <a:cubicBezTo>
                    <a:pt x="602" y="0"/>
                    <a:pt x="828" y="75"/>
                    <a:pt x="853" y="201"/>
                  </a:cubicBezTo>
                  <a:cubicBezTo>
                    <a:pt x="878" y="326"/>
                    <a:pt x="727" y="451"/>
                    <a:pt x="502" y="476"/>
                  </a:cubicBezTo>
                  <a:cubicBezTo>
                    <a:pt x="276" y="476"/>
                    <a:pt x="51" y="401"/>
                    <a:pt x="26" y="276"/>
                  </a:cubicBezTo>
                  <a:cubicBezTo>
                    <a:pt x="0" y="151"/>
                    <a:pt x="176" y="50"/>
                    <a:pt x="401" y="25"/>
                  </a:cubicBezTo>
                  <a:lnTo>
                    <a:pt x="401" y="25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3" name="Google Shape;26698;p127">
              <a:extLst>
                <a:ext uri="{FF2B5EF4-FFF2-40B4-BE49-F238E27FC236}">
                  <a16:creationId xmlns:a16="http://schemas.microsoft.com/office/drawing/2014/main" id="{7570A10E-0CA8-372B-09A5-261599F87657}"/>
                </a:ext>
              </a:extLst>
            </p:cNvPr>
            <p:cNvSpPr/>
            <p:nvPr/>
          </p:nvSpPr>
          <p:spPr>
            <a:xfrm>
              <a:off x="4829298" y="2970905"/>
              <a:ext cx="15626" cy="8480"/>
            </a:xfrm>
            <a:custGeom>
              <a:avLst/>
              <a:gdLst/>
              <a:ahLst/>
              <a:cxnLst/>
              <a:rect l="l" t="t" r="r" b="b"/>
              <a:pathLst>
                <a:path w="879" h="477" extrusionOk="0">
                  <a:moveTo>
                    <a:pt x="402" y="26"/>
                  </a:moveTo>
                  <a:cubicBezTo>
                    <a:pt x="627" y="0"/>
                    <a:pt x="828" y="76"/>
                    <a:pt x="853" y="201"/>
                  </a:cubicBezTo>
                  <a:cubicBezTo>
                    <a:pt x="878" y="326"/>
                    <a:pt x="728" y="452"/>
                    <a:pt x="502" y="452"/>
                  </a:cubicBezTo>
                  <a:cubicBezTo>
                    <a:pt x="277" y="477"/>
                    <a:pt x="76" y="401"/>
                    <a:pt x="26" y="276"/>
                  </a:cubicBezTo>
                  <a:cubicBezTo>
                    <a:pt x="1" y="151"/>
                    <a:pt x="176" y="51"/>
                    <a:pt x="402" y="26"/>
                  </a:cubicBezTo>
                  <a:lnTo>
                    <a:pt x="402" y="26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4" name="Google Shape;26699;p127">
              <a:extLst>
                <a:ext uri="{FF2B5EF4-FFF2-40B4-BE49-F238E27FC236}">
                  <a16:creationId xmlns:a16="http://schemas.microsoft.com/office/drawing/2014/main" id="{1580F433-FC90-012C-8574-1E5887B2B69B}"/>
                </a:ext>
              </a:extLst>
            </p:cNvPr>
            <p:cNvSpPr/>
            <p:nvPr/>
          </p:nvSpPr>
          <p:spPr>
            <a:xfrm>
              <a:off x="4868513" y="2937040"/>
              <a:ext cx="15609" cy="8480"/>
            </a:xfrm>
            <a:custGeom>
              <a:avLst/>
              <a:gdLst/>
              <a:ahLst/>
              <a:cxnLst/>
              <a:rect l="l" t="t" r="r" b="b"/>
              <a:pathLst>
                <a:path w="878" h="477" extrusionOk="0">
                  <a:moveTo>
                    <a:pt x="401" y="26"/>
                  </a:moveTo>
                  <a:cubicBezTo>
                    <a:pt x="627" y="1"/>
                    <a:pt x="827" y="76"/>
                    <a:pt x="853" y="201"/>
                  </a:cubicBezTo>
                  <a:cubicBezTo>
                    <a:pt x="878" y="326"/>
                    <a:pt x="727" y="452"/>
                    <a:pt x="502" y="477"/>
                  </a:cubicBezTo>
                  <a:cubicBezTo>
                    <a:pt x="276" y="477"/>
                    <a:pt x="76" y="402"/>
                    <a:pt x="50" y="276"/>
                  </a:cubicBezTo>
                  <a:cubicBezTo>
                    <a:pt x="0" y="151"/>
                    <a:pt x="176" y="51"/>
                    <a:pt x="401" y="26"/>
                  </a:cubicBezTo>
                  <a:lnTo>
                    <a:pt x="401" y="26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5" name="Google Shape;26700;p127">
              <a:extLst>
                <a:ext uri="{FF2B5EF4-FFF2-40B4-BE49-F238E27FC236}">
                  <a16:creationId xmlns:a16="http://schemas.microsoft.com/office/drawing/2014/main" id="{71E4C52E-FCAF-CF6B-2DB8-A93621AAD173}"/>
                </a:ext>
              </a:extLst>
            </p:cNvPr>
            <p:cNvSpPr/>
            <p:nvPr/>
          </p:nvSpPr>
          <p:spPr>
            <a:xfrm>
              <a:off x="4769604" y="2963332"/>
              <a:ext cx="15609" cy="8924"/>
            </a:xfrm>
            <a:custGeom>
              <a:avLst/>
              <a:gdLst/>
              <a:ahLst/>
              <a:cxnLst/>
              <a:rect l="l" t="t" r="r" b="b"/>
              <a:pathLst>
                <a:path w="878" h="502" extrusionOk="0">
                  <a:moveTo>
                    <a:pt x="401" y="25"/>
                  </a:moveTo>
                  <a:cubicBezTo>
                    <a:pt x="627" y="0"/>
                    <a:pt x="827" y="76"/>
                    <a:pt x="853" y="201"/>
                  </a:cubicBezTo>
                  <a:cubicBezTo>
                    <a:pt x="878" y="326"/>
                    <a:pt x="702" y="452"/>
                    <a:pt x="502" y="477"/>
                  </a:cubicBezTo>
                  <a:cubicBezTo>
                    <a:pt x="276" y="502"/>
                    <a:pt x="51" y="401"/>
                    <a:pt x="51" y="276"/>
                  </a:cubicBezTo>
                  <a:cubicBezTo>
                    <a:pt x="0" y="151"/>
                    <a:pt x="176" y="51"/>
                    <a:pt x="401" y="25"/>
                  </a:cubicBezTo>
                  <a:lnTo>
                    <a:pt x="401" y="25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6" name="Google Shape;26701;p127">
              <a:extLst>
                <a:ext uri="{FF2B5EF4-FFF2-40B4-BE49-F238E27FC236}">
                  <a16:creationId xmlns:a16="http://schemas.microsoft.com/office/drawing/2014/main" id="{BD5A5362-98BA-29FA-3AEA-436CB7541E9E}"/>
                </a:ext>
              </a:extLst>
            </p:cNvPr>
            <p:cNvSpPr/>
            <p:nvPr/>
          </p:nvSpPr>
          <p:spPr>
            <a:xfrm>
              <a:off x="4711688" y="2930801"/>
              <a:ext cx="15609" cy="8480"/>
            </a:xfrm>
            <a:custGeom>
              <a:avLst/>
              <a:gdLst/>
              <a:ahLst/>
              <a:cxnLst/>
              <a:rect l="l" t="t" r="r" b="b"/>
              <a:pathLst>
                <a:path w="878" h="477" extrusionOk="0">
                  <a:moveTo>
                    <a:pt x="376" y="1"/>
                  </a:moveTo>
                  <a:cubicBezTo>
                    <a:pt x="602" y="1"/>
                    <a:pt x="827" y="76"/>
                    <a:pt x="852" y="201"/>
                  </a:cubicBezTo>
                  <a:cubicBezTo>
                    <a:pt x="877" y="302"/>
                    <a:pt x="727" y="427"/>
                    <a:pt x="502" y="452"/>
                  </a:cubicBezTo>
                  <a:cubicBezTo>
                    <a:pt x="276" y="477"/>
                    <a:pt x="50" y="402"/>
                    <a:pt x="25" y="251"/>
                  </a:cubicBezTo>
                  <a:cubicBezTo>
                    <a:pt x="0" y="151"/>
                    <a:pt x="151" y="26"/>
                    <a:pt x="376" y="1"/>
                  </a:cubicBezTo>
                  <a:lnTo>
                    <a:pt x="376" y="1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7" name="Google Shape;26702;p127">
              <a:extLst>
                <a:ext uri="{FF2B5EF4-FFF2-40B4-BE49-F238E27FC236}">
                  <a16:creationId xmlns:a16="http://schemas.microsoft.com/office/drawing/2014/main" id="{E7B8F367-1494-F71C-7D58-8C51EA88A6FD}"/>
                </a:ext>
              </a:extLst>
            </p:cNvPr>
            <p:cNvSpPr/>
            <p:nvPr/>
          </p:nvSpPr>
          <p:spPr>
            <a:xfrm>
              <a:off x="4601189" y="2960203"/>
              <a:ext cx="15609" cy="8498"/>
            </a:xfrm>
            <a:custGeom>
              <a:avLst/>
              <a:gdLst/>
              <a:ahLst/>
              <a:cxnLst/>
              <a:rect l="l" t="t" r="r" b="b"/>
              <a:pathLst>
                <a:path w="878" h="478" extrusionOk="0">
                  <a:moveTo>
                    <a:pt x="402" y="26"/>
                  </a:moveTo>
                  <a:cubicBezTo>
                    <a:pt x="627" y="1"/>
                    <a:pt x="828" y="76"/>
                    <a:pt x="853" y="201"/>
                  </a:cubicBezTo>
                  <a:cubicBezTo>
                    <a:pt x="878" y="327"/>
                    <a:pt x="728" y="452"/>
                    <a:pt x="502" y="477"/>
                  </a:cubicBezTo>
                  <a:cubicBezTo>
                    <a:pt x="276" y="477"/>
                    <a:pt x="76" y="402"/>
                    <a:pt x="51" y="277"/>
                  </a:cubicBezTo>
                  <a:cubicBezTo>
                    <a:pt x="1" y="151"/>
                    <a:pt x="176" y="51"/>
                    <a:pt x="402" y="26"/>
                  </a:cubicBezTo>
                  <a:lnTo>
                    <a:pt x="402" y="26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8" name="Google Shape;26703;p127">
              <a:extLst>
                <a:ext uri="{FF2B5EF4-FFF2-40B4-BE49-F238E27FC236}">
                  <a16:creationId xmlns:a16="http://schemas.microsoft.com/office/drawing/2014/main" id="{30A6B1C1-0F36-A521-CA3F-A8FC3A7C0B15}"/>
                </a:ext>
              </a:extLst>
            </p:cNvPr>
            <p:cNvSpPr/>
            <p:nvPr/>
          </p:nvSpPr>
          <p:spPr>
            <a:xfrm>
              <a:off x="4793656" y="2942391"/>
              <a:ext cx="15626" cy="8480"/>
            </a:xfrm>
            <a:custGeom>
              <a:avLst/>
              <a:gdLst/>
              <a:ahLst/>
              <a:cxnLst/>
              <a:rect l="l" t="t" r="r" b="b"/>
              <a:pathLst>
                <a:path w="879" h="477" extrusionOk="0">
                  <a:moveTo>
                    <a:pt x="402" y="0"/>
                  </a:moveTo>
                  <a:cubicBezTo>
                    <a:pt x="627" y="0"/>
                    <a:pt x="828" y="76"/>
                    <a:pt x="853" y="201"/>
                  </a:cubicBezTo>
                  <a:cubicBezTo>
                    <a:pt x="878" y="326"/>
                    <a:pt x="728" y="426"/>
                    <a:pt x="502" y="452"/>
                  </a:cubicBezTo>
                  <a:cubicBezTo>
                    <a:pt x="277" y="477"/>
                    <a:pt x="51" y="401"/>
                    <a:pt x="26" y="276"/>
                  </a:cubicBezTo>
                  <a:cubicBezTo>
                    <a:pt x="1" y="151"/>
                    <a:pt x="176" y="25"/>
                    <a:pt x="402" y="0"/>
                  </a:cubicBezTo>
                  <a:lnTo>
                    <a:pt x="402" y="0"/>
                  </a:lnTo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9" name="Google Shape;26704;p127">
              <a:extLst>
                <a:ext uri="{FF2B5EF4-FFF2-40B4-BE49-F238E27FC236}">
                  <a16:creationId xmlns:a16="http://schemas.microsoft.com/office/drawing/2014/main" id="{9C502D4C-42E7-7C99-55D8-99615348355B}"/>
                </a:ext>
              </a:extLst>
            </p:cNvPr>
            <p:cNvSpPr/>
            <p:nvPr/>
          </p:nvSpPr>
          <p:spPr>
            <a:xfrm>
              <a:off x="4939798" y="2956648"/>
              <a:ext cx="15609" cy="8480"/>
            </a:xfrm>
            <a:custGeom>
              <a:avLst/>
              <a:gdLst/>
              <a:ahLst/>
              <a:cxnLst/>
              <a:rect l="l" t="t" r="r" b="b"/>
              <a:pathLst>
                <a:path w="878" h="477" extrusionOk="0">
                  <a:moveTo>
                    <a:pt x="401" y="26"/>
                  </a:moveTo>
                  <a:cubicBezTo>
                    <a:pt x="627" y="0"/>
                    <a:pt x="827" y="76"/>
                    <a:pt x="853" y="201"/>
                  </a:cubicBezTo>
                  <a:cubicBezTo>
                    <a:pt x="878" y="326"/>
                    <a:pt x="727" y="452"/>
                    <a:pt x="502" y="477"/>
                  </a:cubicBezTo>
                  <a:cubicBezTo>
                    <a:pt x="276" y="477"/>
                    <a:pt x="76" y="401"/>
                    <a:pt x="25" y="276"/>
                  </a:cubicBezTo>
                  <a:cubicBezTo>
                    <a:pt x="0" y="151"/>
                    <a:pt x="151" y="51"/>
                    <a:pt x="401" y="26"/>
                  </a:cubicBezTo>
                  <a:lnTo>
                    <a:pt x="401" y="26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0" name="Google Shape;26705;p127">
              <a:extLst>
                <a:ext uri="{FF2B5EF4-FFF2-40B4-BE49-F238E27FC236}">
                  <a16:creationId xmlns:a16="http://schemas.microsoft.com/office/drawing/2014/main" id="{53CED6F4-F7B7-3F5E-FB44-3270CD7AE1B0}"/>
                </a:ext>
              </a:extLst>
            </p:cNvPr>
            <p:cNvSpPr/>
            <p:nvPr/>
          </p:nvSpPr>
          <p:spPr>
            <a:xfrm>
              <a:off x="4893454" y="2961999"/>
              <a:ext cx="15626" cy="8480"/>
            </a:xfrm>
            <a:custGeom>
              <a:avLst/>
              <a:gdLst/>
              <a:ahLst/>
              <a:cxnLst/>
              <a:rect l="l" t="t" r="r" b="b"/>
              <a:pathLst>
                <a:path w="879" h="477" extrusionOk="0">
                  <a:moveTo>
                    <a:pt x="402" y="25"/>
                  </a:moveTo>
                  <a:cubicBezTo>
                    <a:pt x="602" y="0"/>
                    <a:pt x="828" y="75"/>
                    <a:pt x="853" y="201"/>
                  </a:cubicBezTo>
                  <a:cubicBezTo>
                    <a:pt x="878" y="326"/>
                    <a:pt x="728" y="426"/>
                    <a:pt x="502" y="451"/>
                  </a:cubicBezTo>
                  <a:cubicBezTo>
                    <a:pt x="277" y="476"/>
                    <a:pt x="51" y="401"/>
                    <a:pt x="26" y="276"/>
                  </a:cubicBezTo>
                  <a:cubicBezTo>
                    <a:pt x="1" y="151"/>
                    <a:pt x="176" y="25"/>
                    <a:pt x="402" y="25"/>
                  </a:cubicBezTo>
                  <a:lnTo>
                    <a:pt x="402" y="25"/>
                  </a:lnTo>
                  <a:close/>
                </a:path>
              </a:pathLst>
            </a:custGeom>
            <a:solidFill>
              <a:srgbClr val="482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1" name="Google Shape;26706;p127">
              <a:extLst>
                <a:ext uri="{FF2B5EF4-FFF2-40B4-BE49-F238E27FC236}">
                  <a16:creationId xmlns:a16="http://schemas.microsoft.com/office/drawing/2014/main" id="{F8E4BF77-95ED-EB5C-1C1A-A6498F670248}"/>
                </a:ext>
              </a:extLst>
            </p:cNvPr>
            <p:cNvSpPr/>
            <p:nvPr/>
          </p:nvSpPr>
          <p:spPr>
            <a:xfrm>
              <a:off x="4928207" y="3109456"/>
              <a:ext cx="61955" cy="411709"/>
            </a:xfrm>
            <a:custGeom>
              <a:avLst/>
              <a:gdLst/>
              <a:ahLst/>
              <a:cxnLst/>
              <a:rect l="l" t="t" r="r" b="b"/>
              <a:pathLst>
                <a:path w="3485" h="23159" extrusionOk="0">
                  <a:moveTo>
                    <a:pt x="2858" y="26"/>
                  </a:moveTo>
                  <a:lnTo>
                    <a:pt x="2858" y="26"/>
                  </a:lnTo>
                  <a:cubicBezTo>
                    <a:pt x="2507" y="1"/>
                    <a:pt x="2181" y="252"/>
                    <a:pt x="2156" y="628"/>
                  </a:cubicBezTo>
                  <a:lnTo>
                    <a:pt x="26" y="22407"/>
                  </a:lnTo>
                  <a:cubicBezTo>
                    <a:pt x="1" y="22758"/>
                    <a:pt x="251" y="23084"/>
                    <a:pt x="602" y="23109"/>
                  </a:cubicBezTo>
                  <a:lnTo>
                    <a:pt x="602" y="23109"/>
                  </a:lnTo>
                  <a:cubicBezTo>
                    <a:pt x="978" y="23159"/>
                    <a:pt x="1304" y="22883"/>
                    <a:pt x="1329" y="22532"/>
                  </a:cubicBezTo>
                  <a:lnTo>
                    <a:pt x="3459" y="728"/>
                  </a:lnTo>
                  <a:cubicBezTo>
                    <a:pt x="3485" y="377"/>
                    <a:pt x="3209" y="51"/>
                    <a:pt x="2858" y="26"/>
                  </a:cubicBezTo>
                  <a:lnTo>
                    <a:pt x="2858" y="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2" name="Google Shape;26707;p127">
              <a:extLst>
                <a:ext uri="{FF2B5EF4-FFF2-40B4-BE49-F238E27FC236}">
                  <a16:creationId xmlns:a16="http://schemas.microsoft.com/office/drawing/2014/main" id="{4F30258F-1EFE-6C38-6D17-346D84530D6C}"/>
                </a:ext>
              </a:extLst>
            </p:cNvPr>
            <p:cNvSpPr/>
            <p:nvPr/>
          </p:nvSpPr>
          <p:spPr>
            <a:xfrm>
              <a:off x="4919301" y="3542974"/>
              <a:ext cx="30755" cy="94914"/>
            </a:xfrm>
            <a:custGeom>
              <a:avLst/>
              <a:gdLst/>
              <a:ahLst/>
              <a:cxnLst/>
              <a:rect l="l" t="t" r="r" b="b"/>
              <a:pathLst>
                <a:path w="1730" h="5339" extrusionOk="0">
                  <a:moveTo>
                    <a:pt x="1103" y="0"/>
                  </a:moveTo>
                  <a:lnTo>
                    <a:pt x="1103" y="0"/>
                  </a:lnTo>
                  <a:cubicBezTo>
                    <a:pt x="752" y="0"/>
                    <a:pt x="427" y="226"/>
                    <a:pt x="402" y="577"/>
                  </a:cubicBezTo>
                  <a:lnTo>
                    <a:pt x="26" y="4637"/>
                  </a:lnTo>
                  <a:cubicBezTo>
                    <a:pt x="1" y="4988"/>
                    <a:pt x="251" y="5338"/>
                    <a:pt x="627" y="5338"/>
                  </a:cubicBezTo>
                  <a:lnTo>
                    <a:pt x="627" y="5338"/>
                  </a:lnTo>
                  <a:cubicBezTo>
                    <a:pt x="978" y="5338"/>
                    <a:pt x="1304" y="5113"/>
                    <a:pt x="1329" y="4762"/>
                  </a:cubicBezTo>
                  <a:lnTo>
                    <a:pt x="1705" y="727"/>
                  </a:lnTo>
                  <a:cubicBezTo>
                    <a:pt x="1730" y="351"/>
                    <a:pt x="1479" y="0"/>
                    <a:pt x="1103" y="0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23" name="Google Shape;26708;p127">
            <a:extLst>
              <a:ext uri="{FF2B5EF4-FFF2-40B4-BE49-F238E27FC236}">
                <a16:creationId xmlns:a16="http://schemas.microsoft.com/office/drawing/2014/main" id="{99365421-010F-5CB8-791B-A5B29654C835}"/>
              </a:ext>
            </a:extLst>
          </p:cNvPr>
          <p:cNvGrpSpPr/>
          <p:nvPr/>
        </p:nvGrpSpPr>
        <p:grpSpPr>
          <a:xfrm>
            <a:off x="4096689" y="3829150"/>
            <a:ext cx="1001171" cy="1040800"/>
            <a:chOff x="5424975" y="3223066"/>
            <a:chExt cx="1001171" cy="1040800"/>
          </a:xfrm>
        </p:grpSpPr>
        <p:sp>
          <p:nvSpPr>
            <p:cNvPr id="21824" name="Google Shape;26709;p127">
              <a:extLst>
                <a:ext uri="{FF2B5EF4-FFF2-40B4-BE49-F238E27FC236}">
                  <a16:creationId xmlns:a16="http://schemas.microsoft.com/office/drawing/2014/main" id="{305EA4DF-0058-5732-D524-2A6F9611417E}"/>
                </a:ext>
              </a:extLst>
            </p:cNvPr>
            <p:cNvSpPr/>
            <p:nvPr/>
          </p:nvSpPr>
          <p:spPr>
            <a:xfrm>
              <a:off x="5578245" y="3968457"/>
              <a:ext cx="768592" cy="295409"/>
            </a:xfrm>
            <a:custGeom>
              <a:avLst/>
              <a:gdLst/>
              <a:ahLst/>
              <a:cxnLst/>
              <a:rect l="l" t="t" r="r" b="b"/>
              <a:pathLst>
                <a:path w="43234" h="16617" extrusionOk="0">
                  <a:moveTo>
                    <a:pt x="21630" y="16617"/>
                  </a:moveTo>
                  <a:cubicBezTo>
                    <a:pt x="33509" y="16617"/>
                    <a:pt x="43234" y="12907"/>
                    <a:pt x="43234" y="8321"/>
                  </a:cubicBezTo>
                  <a:cubicBezTo>
                    <a:pt x="43234" y="3734"/>
                    <a:pt x="33509" y="0"/>
                    <a:pt x="21630" y="0"/>
                  </a:cubicBezTo>
                  <a:cubicBezTo>
                    <a:pt x="9700" y="0"/>
                    <a:pt x="0" y="3734"/>
                    <a:pt x="0" y="8321"/>
                  </a:cubicBezTo>
                  <a:cubicBezTo>
                    <a:pt x="0" y="12907"/>
                    <a:pt x="9700" y="16617"/>
                    <a:pt x="21630" y="16617"/>
                  </a:cubicBezTo>
                  <a:lnTo>
                    <a:pt x="21630" y="166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5" name="Google Shape;26710;p127">
              <a:extLst>
                <a:ext uri="{FF2B5EF4-FFF2-40B4-BE49-F238E27FC236}">
                  <a16:creationId xmlns:a16="http://schemas.microsoft.com/office/drawing/2014/main" id="{4B3F1E99-BACF-612D-3065-8A8DC528BD52}"/>
                </a:ext>
              </a:extLst>
            </p:cNvPr>
            <p:cNvSpPr/>
            <p:nvPr/>
          </p:nvSpPr>
          <p:spPr>
            <a:xfrm>
              <a:off x="5589835" y="3941721"/>
              <a:ext cx="746317" cy="303444"/>
            </a:xfrm>
            <a:custGeom>
              <a:avLst/>
              <a:gdLst/>
              <a:ahLst/>
              <a:cxnLst/>
              <a:rect l="l" t="t" r="r" b="b"/>
              <a:pathLst>
                <a:path w="41981" h="17069" extrusionOk="0">
                  <a:moveTo>
                    <a:pt x="21003" y="17068"/>
                  </a:moveTo>
                  <a:cubicBezTo>
                    <a:pt x="32557" y="17068"/>
                    <a:pt x="41980" y="13233"/>
                    <a:pt x="41980" y="8547"/>
                  </a:cubicBezTo>
                  <a:cubicBezTo>
                    <a:pt x="41980" y="3835"/>
                    <a:pt x="32557" y="0"/>
                    <a:pt x="21003" y="0"/>
                  </a:cubicBezTo>
                  <a:cubicBezTo>
                    <a:pt x="9449" y="0"/>
                    <a:pt x="0" y="3835"/>
                    <a:pt x="0" y="8547"/>
                  </a:cubicBezTo>
                  <a:cubicBezTo>
                    <a:pt x="0" y="13233"/>
                    <a:pt x="9449" y="17068"/>
                    <a:pt x="21003" y="17068"/>
                  </a:cubicBezTo>
                  <a:lnTo>
                    <a:pt x="21003" y="1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6" name="Google Shape;26711;p127">
              <a:extLst>
                <a:ext uri="{FF2B5EF4-FFF2-40B4-BE49-F238E27FC236}">
                  <a16:creationId xmlns:a16="http://schemas.microsoft.com/office/drawing/2014/main" id="{B72F5922-8491-EE02-6E99-C310D99C2A2A}"/>
                </a:ext>
              </a:extLst>
            </p:cNvPr>
            <p:cNvSpPr/>
            <p:nvPr/>
          </p:nvSpPr>
          <p:spPr>
            <a:xfrm>
              <a:off x="5618349" y="3956422"/>
              <a:ext cx="689731" cy="267356"/>
            </a:xfrm>
            <a:custGeom>
              <a:avLst/>
              <a:gdLst/>
              <a:ahLst/>
              <a:cxnLst/>
              <a:rect l="l" t="t" r="r" b="b"/>
              <a:pathLst>
                <a:path w="38798" h="15039" extrusionOk="0"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38"/>
                    <a:pt x="19399" y="15038"/>
                  </a:cubicBezTo>
                  <a:cubicBezTo>
                    <a:pt x="8697" y="15038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7" name="Google Shape;26712;p127">
              <a:extLst>
                <a:ext uri="{FF2B5EF4-FFF2-40B4-BE49-F238E27FC236}">
                  <a16:creationId xmlns:a16="http://schemas.microsoft.com/office/drawing/2014/main" id="{82541E89-E69F-40DA-E672-7B724A060EC1}"/>
                </a:ext>
              </a:extLst>
            </p:cNvPr>
            <p:cNvSpPr/>
            <p:nvPr/>
          </p:nvSpPr>
          <p:spPr>
            <a:xfrm>
              <a:off x="5618349" y="3956422"/>
              <a:ext cx="689731" cy="267800"/>
            </a:xfrm>
            <a:custGeom>
              <a:avLst/>
              <a:gdLst/>
              <a:ahLst/>
              <a:cxnLst/>
              <a:rect l="l" t="t" r="r" b="b"/>
              <a:pathLst>
                <a:path w="38798" h="15064" extrusionOk="0">
                  <a:moveTo>
                    <a:pt x="19399" y="251"/>
                  </a:moveTo>
                  <a:cubicBezTo>
                    <a:pt x="29750" y="251"/>
                    <a:pt x="38121" y="3459"/>
                    <a:pt x="38121" y="7419"/>
                  </a:cubicBezTo>
                  <a:cubicBezTo>
                    <a:pt x="38121" y="11354"/>
                    <a:pt x="29750" y="14562"/>
                    <a:pt x="19399" y="14562"/>
                  </a:cubicBezTo>
                  <a:cubicBezTo>
                    <a:pt x="9048" y="14562"/>
                    <a:pt x="652" y="11354"/>
                    <a:pt x="652" y="7419"/>
                  </a:cubicBezTo>
                  <a:cubicBezTo>
                    <a:pt x="652" y="3459"/>
                    <a:pt x="9048" y="251"/>
                    <a:pt x="19399" y="251"/>
                  </a:cubicBezTo>
                  <a:close/>
                  <a:moveTo>
                    <a:pt x="19399" y="0"/>
                  </a:moveTo>
                  <a:cubicBezTo>
                    <a:pt x="30126" y="0"/>
                    <a:pt x="38797" y="3359"/>
                    <a:pt x="38797" y="7519"/>
                  </a:cubicBezTo>
                  <a:cubicBezTo>
                    <a:pt x="38797" y="11680"/>
                    <a:pt x="30126" y="15063"/>
                    <a:pt x="19399" y="15063"/>
                  </a:cubicBezTo>
                  <a:cubicBezTo>
                    <a:pt x="8697" y="15063"/>
                    <a:pt x="0" y="11680"/>
                    <a:pt x="0" y="7519"/>
                  </a:cubicBezTo>
                  <a:cubicBezTo>
                    <a:pt x="0" y="3359"/>
                    <a:pt x="8697" y="0"/>
                    <a:pt x="19399" y="0"/>
                  </a:cubicBezTo>
                  <a:lnTo>
                    <a:pt x="19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8" name="Google Shape;26713;p127">
              <a:extLst>
                <a:ext uri="{FF2B5EF4-FFF2-40B4-BE49-F238E27FC236}">
                  <a16:creationId xmlns:a16="http://schemas.microsoft.com/office/drawing/2014/main" id="{4BC94EDC-ED9E-5A88-9F1C-25A300D7DCD9}"/>
                </a:ext>
              </a:extLst>
            </p:cNvPr>
            <p:cNvSpPr/>
            <p:nvPr/>
          </p:nvSpPr>
          <p:spPr>
            <a:xfrm>
              <a:off x="5761362" y="4017911"/>
              <a:ext cx="403247" cy="151055"/>
            </a:xfrm>
            <a:custGeom>
              <a:avLst/>
              <a:gdLst/>
              <a:ahLst/>
              <a:cxnLst/>
              <a:rect l="l" t="t" r="r" b="b"/>
              <a:pathLst>
                <a:path w="22683" h="8497" extrusionOk="0">
                  <a:moveTo>
                    <a:pt x="11354" y="8496"/>
                  </a:moveTo>
                  <a:cubicBezTo>
                    <a:pt x="17594" y="8496"/>
                    <a:pt x="22682" y="6592"/>
                    <a:pt x="22682" y="4261"/>
                  </a:cubicBezTo>
                  <a:cubicBezTo>
                    <a:pt x="22682" y="1905"/>
                    <a:pt x="17594" y="0"/>
                    <a:pt x="11354" y="0"/>
                  </a:cubicBezTo>
                  <a:cubicBezTo>
                    <a:pt x="5113" y="0"/>
                    <a:pt x="0" y="1905"/>
                    <a:pt x="0" y="4261"/>
                  </a:cubicBezTo>
                  <a:cubicBezTo>
                    <a:pt x="0" y="6592"/>
                    <a:pt x="5113" y="8496"/>
                    <a:pt x="11354" y="8496"/>
                  </a:cubicBezTo>
                  <a:lnTo>
                    <a:pt x="11354" y="8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9" name="Google Shape;26714;p127">
              <a:extLst>
                <a:ext uri="{FF2B5EF4-FFF2-40B4-BE49-F238E27FC236}">
                  <a16:creationId xmlns:a16="http://schemas.microsoft.com/office/drawing/2014/main" id="{C4C91BE4-C8E8-9005-EAA7-729D60CD2D64}"/>
                </a:ext>
              </a:extLst>
            </p:cNvPr>
            <p:cNvSpPr/>
            <p:nvPr/>
          </p:nvSpPr>
          <p:spPr>
            <a:xfrm>
              <a:off x="5589835" y="4096769"/>
              <a:ext cx="746317" cy="156851"/>
            </a:xfrm>
            <a:custGeom>
              <a:avLst/>
              <a:gdLst/>
              <a:ahLst/>
              <a:cxnLst/>
              <a:rect l="l" t="t" r="r" b="b"/>
              <a:pathLst>
                <a:path w="41981" h="8823" extrusionOk="0">
                  <a:moveTo>
                    <a:pt x="41980" y="0"/>
                  </a:moveTo>
                  <a:cubicBezTo>
                    <a:pt x="41980" y="100"/>
                    <a:pt x="41980" y="201"/>
                    <a:pt x="41980" y="301"/>
                  </a:cubicBezTo>
                  <a:cubicBezTo>
                    <a:pt x="41980" y="5013"/>
                    <a:pt x="32607" y="8822"/>
                    <a:pt x="21003" y="8822"/>
                  </a:cubicBezTo>
                  <a:cubicBezTo>
                    <a:pt x="9424" y="8822"/>
                    <a:pt x="0" y="5013"/>
                    <a:pt x="0" y="301"/>
                  </a:cubicBezTo>
                  <a:cubicBezTo>
                    <a:pt x="0" y="201"/>
                    <a:pt x="25" y="100"/>
                    <a:pt x="25" y="0"/>
                  </a:cubicBezTo>
                  <a:cubicBezTo>
                    <a:pt x="426" y="4587"/>
                    <a:pt x="9649" y="8246"/>
                    <a:pt x="21003" y="8246"/>
                  </a:cubicBezTo>
                  <a:cubicBezTo>
                    <a:pt x="32356" y="8246"/>
                    <a:pt x="41604" y="4587"/>
                    <a:pt x="41980" y="0"/>
                  </a:cubicBezTo>
                  <a:lnTo>
                    <a:pt x="4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0" name="Google Shape;26715;p127">
              <a:extLst>
                <a:ext uri="{FF2B5EF4-FFF2-40B4-BE49-F238E27FC236}">
                  <a16:creationId xmlns:a16="http://schemas.microsoft.com/office/drawing/2014/main" id="{C5065965-C3D6-959A-A1AD-357666C4715E}"/>
                </a:ext>
              </a:extLst>
            </p:cNvPr>
            <p:cNvSpPr/>
            <p:nvPr/>
          </p:nvSpPr>
          <p:spPr>
            <a:xfrm>
              <a:off x="5424975" y="3659251"/>
              <a:ext cx="454037" cy="486108"/>
            </a:xfrm>
            <a:custGeom>
              <a:avLst/>
              <a:gdLst/>
              <a:ahLst/>
              <a:cxnLst/>
              <a:rect l="l" t="t" r="r" b="b"/>
              <a:pathLst>
                <a:path w="25540" h="27344" extrusionOk="0">
                  <a:moveTo>
                    <a:pt x="11429" y="1955"/>
                  </a:moveTo>
                  <a:cubicBezTo>
                    <a:pt x="11429" y="1955"/>
                    <a:pt x="11429" y="2457"/>
                    <a:pt x="10753" y="2557"/>
                  </a:cubicBezTo>
                  <a:cubicBezTo>
                    <a:pt x="9224" y="2732"/>
                    <a:pt x="3459" y="0"/>
                    <a:pt x="2206" y="5414"/>
                  </a:cubicBezTo>
                  <a:cubicBezTo>
                    <a:pt x="1" y="14838"/>
                    <a:pt x="25540" y="27344"/>
                    <a:pt x="25189" y="20752"/>
                  </a:cubicBezTo>
                  <a:lnTo>
                    <a:pt x="25039" y="18021"/>
                  </a:lnTo>
                  <a:cubicBezTo>
                    <a:pt x="24913" y="15414"/>
                    <a:pt x="8923" y="18196"/>
                    <a:pt x="5815" y="9199"/>
                  </a:cubicBezTo>
                  <a:cubicBezTo>
                    <a:pt x="3585" y="2732"/>
                    <a:pt x="11730" y="7620"/>
                    <a:pt x="13084" y="9499"/>
                  </a:cubicBezTo>
                  <a:cubicBezTo>
                    <a:pt x="13084" y="9499"/>
                    <a:pt x="14036" y="5163"/>
                    <a:pt x="14036" y="4813"/>
                  </a:cubicBezTo>
                  <a:cubicBezTo>
                    <a:pt x="14036" y="4462"/>
                    <a:pt x="11429" y="1955"/>
                    <a:pt x="11429" y="1955"/>
                  </a:cubicBezTo>
                  <a:lnTo>
                    <a:pt x="11429" y="19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1" name="Google Shape;26716;p127">
              <a:extLst>
                <a:ext uri="{FF2B5EF4-FFF2-40B4-BE49-F238E27FC236}">
                  <a16:creationId xmlns:a16="http://schemas.microsoft.com/office/drawing/2014/main" id="{8B606A3E-C6BB-B666-87DA-2A2ED2FD4091}"/>
                </a:ext>
              </a:extLst>
            </p:cNvPr>
            <p:cNvSpPr/>
            <p:nvPr/>
          </p:nvSpPr>
          <p:spPr>
            <a:xfrm>
              <a:off x="5588929" y="3694004"/>
              <a:ext cx="286964" cy="391656"/>
            </a:xfrm>
            <a:custGeom>
              <a:avLst/>
              <a:gdLst/>
              <a:ahLst/>
              <a:cxnLst/>
              <a:rect l="l" t="t" r="r" b="b"/>
              <a:pathLst>
                <a:path w="16142" h="22031" extrusionOk="0">
                  <a:moveTo>
                    <a:pt x="4111" y="17319"/>
                  </a:moveTo>
                  <a:cubicBezTo>
                    <a:pt x="10076" y="20677"/>
                    <a:pt x="16141" y="22031"/>
                    <a:pt x="15966" y="18797"/>
                  </a:cubicBezTo>
                  <a:lnTo>
                    <a:pt x="15816" y="16066"/>
                  </a:lnTo>
                  <a:cubicBezTo>
                    <a:pt x="15740" y="14537"/>
                    <a:pt x="10176" y="14863"/>
                    <a:pt x="4963" y="13559"/>
                  </a:cubicBezTo>
                  <a:cubicBezTo>
                    <a:pt x="5114" y="14236"/>
                    <a:pt x="5064" y="15088"/>
                    <a:pt x="4663" y="16166"/>
                  </a:cubicBezTo>
                  <a:cubicBezTo>
                    <a:pt x="4512" y="16617"/>
                    <a:pt x="4337" y="16993"/>
                    <a:pt x="4111" y="17319"/>
                  </a:cubicBezTo>
                  <a:close/>
                  <a:moveTo>
                    <a:pt x="2206" y="0"/>
                  </a:moveTo>
                  <a:cubicBezTo>
                    <a:pt x="2206" y="0"/>
                    <a:pt x="2206" y="502"/>
                    <a:pt x="1530" y="602"/>
                  </a:cubicBezTo>
                  <a:cubicBezTo>
                    <a:pt x="1179" y="652"/>
                    <a:pt x="653" y="527"/>
                    <a:pt x="1" y="426"/>
                  </a:cubicBezTo>
                  <a:cubicBezTo>
                    <a:pt x="853" y="1905"/>
                    <a:pt x="1580" y="3785"/>
                    <a:pt x="1154" y="5364"/>
                  </a:cubicBezTo>
                  <a:lnTo>
                    <a:pt x="1154" y="5364"/>
                  </a:lnTo>
                  <a:cubicBezTo>
                    <a:pt x="2382" y="6091"/>
                    <a:pt x="3435" y="6943"/>
                    <a:pt x="3861" y="7544"/>
                  </a:cubicBezTo>
                  <a:cubicBezTo>
                    <a:pt x="3861" y="7544"/>
                    <a:pt x="4813" y="3208"/>
                    <a:pt x="4813" y="2858"/>
                  </a:cubicBezTo>
                  <a:cubicBezTo>
                    <a:pt x="4813" y="2507"/>
                    <a:pt x="2206" y="0"/>
                    <a:pt x="2206" y="0"/>
                  </a:cubicBezTo>
                  <a:lnTo>
                    <a:pt x="2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2" name="Google Shape;26717;p127">
              <a:extLst>
                <a:ext uri="{FF2B5EF4-FFF2-40B4-BE49-F238E27FC236}">
                  <a16:creationId xmlns:a16="http://schemas.microsoft.com/office/drawing/2014/main" id="{F52B3E38-42ED-E709-5F59-8155E0F7AA1F}"/>
                </a:ext>
              </a:extLst>
            </p:cNvPr>
            <p:cNvSpPr/>
            <p:nvPr/>
          </p:nvSpPr>
          <p:spPr>
            <a:xfrm>
              <a:off x="5628144" y="3676174"/>
              <a:ext cx="683936" cy="471424"/>
            </a:xfrm>
            <a:custGeom>
              <a:avLst/>
              <a:gdLst/>
              <a:ahLst/>
              <a:cxnLst/>
              <a:rect l="l" t="t" r="r" b="b"/>
              <a:pathLst>
                <a:path w="38472" h="26518" extrusionOk="0">
                  <a:moveTo>
                    <a:pt x="38472" y="1"/>
                  </a:moveTo>
                  <a:cubicBezTo>
                    <a:pt x="37519" y="10878"/>
                    <a:pt x="32632" y="26517"/>
                    <a:pt x="19199" y="26517"/>
                  </a:cubicBezTo>
                  <a:cubicBezTo>
                    <a:pt x="5865" y="26517"/>
                    <a:pt x="953" y="10753"/>
                    <a:pt x="0" y="1"/>
                  </a:cubicBezTo>
                  <a:cubicBezTo>
                    <a:pt x="7043" y="101"/>
                    <a:pt x="14061" y="201"/>
                    <a:pt x="21078" y="226"/>
                  </a:cubicBezTo>
                  <a:lnTo>
                    <a:pt x="38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3" name="Google Shape;26718;p127">
              <a:extLst>
                <a:ext uri="{FF2B5EF4-FFF2-40B4-BE49-F238E27FC236}">
                  <a16:creationId xmlns:a16="http://schemas.microsoft.com/office/drawing/2014/main" id="{C1434E96-F09A-D04C-977E-880E6B1CFA29}"/>
                </a:ext>
              </a:extLst>
            </p:cNvPr>
            <p:cNvSpPr/>
            <p:nvPr/>
          </p:nvSpPr>
          <p:spPr>
            <a:xfrm>
              <a:off x="5668693" y="3874881"/>
              <a:ext cx="603297" cy="272707"/>
            </a:xfrm>
            <a:custGeom>
              <a:avLst/>
              <a:gdLst/>
              <a:ahLst/>
              <a:cxnLst/>
              <a:rect l="l" t="t" r="r" b="b"/>
              <a:pathLst>
                <a:path w="33936" h="15340" extrusionOk="0">
                  <a:moveTo>
                    <a:pt x="33935" y="1"/>
                  </a:moveTo>
                  <a:cubicBezTo>
                    <a:pt x="31253" y="8096"/>
                    <a:pt x="26065" y="15339"/>
                    <a:pt x="16918" y="15339"/>
                  </a:cubicBezTo>
                  <a:cubicBezTo>
                    <a:pt x="7845" y="15339"/>
                    <a:pt x="2682" y="8046"/>
                    <a:pt x="0" y="1"/>
                  </a:cubicBezTo>
                  <a:cubicBezTo>
                    <a:pt x="602" y="1079"/>
                    <a:pt x="1028" y="1956"/>
                    <a:pt x="1554" y="3033"/>
                  </a:cubicBezTo>
                  <a:cubicBezTo>
                    <a:pt x="4511" y="9399"/>
                    <a:pt x="9349" y="14487"/>
                    <a:pt x="16918" y="14487"/>
                  </a:cubicBezTo>
                  <a:cubicBezTo>
                    <a:pt x="24837" y="14487"/>
                    <a:pt x="29775" y="9049"/>
                    <a:pt x="32707" y="2357"/>
                  </a:cubicBezTo>
                  <a:cubicBezTo>
                    <a:pt x="33158" y="1304"/>
                    <a:pt x="33258" y="1304"/>
                    <a:pt x="33935" y="1"/>
                  </a:cubicBezTo>
                  <a:lnTo>
                    <a:pt x="33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4" name="Google Shape;26719;p127">
              <a:extLst>
                <a:ext uri="{FF2B5EF4-FFF2-40B4-BE49-F238E27FC236}">
                  <a16:creationId xmlns:a16="http://schemas.microsoft.com/office/drawing/2014/main" id="{A50A2276-823F-1123-1750-41D467606680}"/>
                </a:ext>
              </a:extLst>
            </p:cNvPr>
            <p:cNvSpPr/>
            <p:nvPr/>
          </p:nvSpPr>
          <p:spPr>
            <a:xfrm>
              <a:off x="6127578" y="3747014"/>
              <a:ext cx="161313" cy="328404"/>
            </a:xfrm>
            <a:custGeom>
              <a:avLst/>
              <a:gdLst/>
              <a:ahLst/>
              <a:cxnLst/>
              <a:rect l="l" t="t" r="r" b="b"/>
              <a:pathLst>
                <a:path w="9074" h="18473" extrusionOk="0">
                  <a:moveTo>
                    <a:pt x="9074" y="1"/>
                  </a:moveTo>
                  <a:cubicBezTo>
                    <a:pt x="8171" y="5916"/>
                    <a:pt x="5164" y="14387"/>
                    <a:pt x="1" y="18472"/>
                  </a:cubicBezTo>
                  <a:cubicBezTo>
                    <a:pt x="1379" y="15013"/>
                    <a:pt x="2933" y="9976"/>
                    <a:pt x="1" y="3936"/>
                  </a:cubicBezTo>
                  <a:cubicBezTo>
                    <a:pt x="3810" y="3459"/>
                    <a:pt x="7169" y="1680"/>
                    <a:pt x="9074" y="1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5" name="Google Shape;26720;p127">
              <a:extLst>
                <a:ext uri="{FF2B5EF4-FFF2-40B4-BE49-F238E27FC236}">
                  <a16:creationId xmlns:a16="http://schemas.microsoft.com/office/drawing/2014/main" id="{CD4825B9-243B-B0CA-093B-393C3B11C542}"/>
                </a:ext>
              </a:extLst>
            </p:cNvPr>
            <p:cNvSpPr/>
            <p:nvPr/>
          </p:nvSpPr>
          <p:spPr>
            <a:xfrm>
              <a:off x="5514534" y="3525588"/>
              <a:ext cx="911612" cy="291853"/>
            </a:xfrm>
            <a:custGeom>
              <a:avLst/>
              <a:gdLst/>
              <a:ahLst/>
              <a:cxnLst/>
              <a:rect l="l" t="t" r="r" b="b"/>
              <a:pathLst>
                <a:path w="51279" h="16417" extrusionOk="0">
                  <a:moveTo>
                    <a:pt x="25640" y="1"/>
                  </a:moveTo>
                  <a:cubicBezTo>
                    <a:pt x="51254" y="1"/>
                    <a:pt x="51279" y="16417"/>
                    <a:pt x="25640" y="16417"/>
                  </a:cubicBezTo>
                  <a:cubicBezTo>
                    <a:pt x="0" y="16417"/>
                    <a:pt x="0" y="1"/>
                    <a:pt x="25640" y="1"/>
                  </a:cubicBezTo>
                  <a:lnTo>
                    <a:pt x="25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6" name="Google Shape;26721;p127">
              <a:extLst>
                <a:ext uri="{FF2B5EF4-FFF2-40B4-BE49-F238E27FC236}">
                  <a16:creationId xmlns:a16="http://schemas.microsoft.com/office/drawing/2014/main" id="{4690A911-C361-47B9-21BF-21B67EFF8971}"/>
                </a:ext>
              </a:extLst>
            </p:cNvPr>
            <p:cNvSpPr/>
            <p:nvPr/>
          </p:nvSpPr>
          <p:spPr>
            <a:xfrm>
              <a:off x="5651307" y="3534494"/>
              <a:ext cx="637608" cy="270467"/>
            </a:xfrm>
            <a:custGeom>
              <a:avLst/>
              <a:gdLst/>
              <a:ahLst/>
              <a:cxnLst/>
              <a:rect l="l" t="t" r="r" b="b"/>
              <a:pathLst>
                <a:path w="35866" h="15214" extrusionOk="0">
                  <a:moveTo>
                    <a:pt x="17946" y="15214"/>
                  </a:moveTo>
                  <a:cubicBezTo>
                    <a:pt x="27820" y="15214"/>
                    <a:pt x="35866" y="11780"/>
                    <a:pt x="35866" y="7595"/>
                  </a:cubicBezTo>
                  <a:cubicBezTo>
                    <a:pt x="35866" y="3434"/>
                    <a:pt x="27820" y="1"/>
                    <a:pt x="17946" y="1"/>
                  </a:cubicBezTo>
                  <a:cubicBezTo>
                    <a:pt x="8046" y="1"/>
                    <a:pt x="1" y="3434"/>
                    <a:pt x="1" y="7595"/>
                  </a:cubicBezTo>
                  <a:cubicBezTo>
                    <a:pt x="1" y="11780"/>
                    <a:pt x="8046" y="15214"/>
                    <a:pt x="17946" y="15214"/>
                  </a:cubicBezTo>
                  <a:lnTo>
                    <a:pt x="17946" y="15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7" name="Google Shape;26722;p127">
              <a:extLst>
                <a:ext uri="{FF2B5EF4-FFF2-40B4-BE49-F238E27FC236}">
                  <a16:creationId xmlns:a16="http://schemas.microsoft.com/office/drawing/2014/main" id="{8E21658E-2356-01C3-2B55-C07C02902C0E}"/>
                </a:ext>
              </a:extLst>
            </p:cNvPr>
            <p:cNvSpPr/>
            <p:nvPr/>
          </p:nvSpPr>
          <p:spPr>
            <a:xfrm>
              <a:off x="5672248" y="3579505"/>
              <a:ext cx="596168" cy="225454"/>
            </a:xfrm>
            <a:custGeom>
              <a:avLst/>
              <a:gdLst/>
              <a:ahLst/>
              <a:cxnLst/>
              <a:rect l="l" t="t" r="r" b="b"/>
              <a:pathLst>
                <a:path w="33535" h="12682" extrusionOk="0">
                  <a:moveTo>
                    <a:pt x="16768" y="12682"/>
                  </a:moveTo>
                  <a:cubicBezTo>
                    <a:pt x="25991" y="12682"/>
                    <a:pt x="33535" y="9825"/>
                    <a:pt x="33535" y="6341"/>
                  </a:cubicBezTo>
                  <a:cubicBezTo>
                    <a:pt x="33535" y="2832"/>
                    <a:pt x="25991" y="0"/>
                    <a:pt x="16768" y="0"/>
                  </a:cubicBezTo>
                  <a:cubicBezTo>
                    <a:pt x="7519" y="0"/>
                    <a:pt x="1" y="2832"/>
                    <a:pt x="1" y="6341"/>
                  </a:cubicBezTo>
                  <a:cubicBezTo>
                    <a:pt x="1" y="9825"/>
                    <a:pt x="7519" y="12682"/>
                    <a:pt x="16768" y="12682"/>
                  </a:cubicBezTo>
                  <a:lnTo>
                    <a:pt x="16768" y="126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8" name="Google Shape;26723;p127">
              <a:extLst>
                <a:ext uri="{FF2B5EF4-FFF2-40B4-BE49-F238E27FC236}">
                  <a16:creationId xmlns:a16="http://schemas.microsoft.com/office/drawing/2014/main" id="{F39A4F40-89B4-CDFA-451C-3E8F8BDE5284}"/>
                </a:ext>
              </a:extLst>
            </p:cNvPr>
            <p:cNvSpPr/>
            <p:nvPr/>
          </p:nvSpPr>
          <p:spPr>
            <a:xfrm>
              <a:off x="5655325" y="3592873"/>
              <a:ext cx="578782" cy="159073"/>
            </a:xfrm>
            <a:custGeom>
              <a:avLst/>
              <a:gdLst/>
              <a:ahLst/>
              <a:cxnLst/>
              <a:rect l="l" t="t" r="r" b="b"/>
              <a:pathLst>
                <a:path w="32557" h="8948" extrusionOk="0">
                  <a:moveTo>
                    <a:pt x="16993" y="0"/>
                  </a:moveTo>
                  <a:cubicBezTo>
                    <a:pt x="13584" y="0"/>
                    <a:pt x="10451" y="451"/>
                    <a:pt x="8020" y="1228"/>
                  </a:cubicBezTo>
                  <a:cubicBezTo>
                    <a:pt x="0" y="3709"/>
                    <a:pt x="1955" y="5739"/>
                    <a:pt x="7444" y="4536"/>
                  </a:cubicBezTo>
                  <a:cubicBezTo>
                    <a:pt x="13710" y="3158"/>
                    <a:pt x="18296" y="1905"/>
                    <a:pt x="23910" y="5689"/>
                  </a:cubicBezTo>
                  <a:cubicBezTo>
                    <a:pt x="26066" y="7143"/>
                    <a:pt x="27995" y="8948"/>
                    <a:pt x="30627" y="7719"/>
                  </a:cubicBezTo>
                  <a:cubicBezTo>
                    <a:pt x="31655" y="7243"/>
                    <a:pt x="32557" y="6416"/>
                    <a:pt x="32557" y="5489"/>
                  </a:cubicBezTo>
                  <a:cubicBezTo>
                    <a:pt x="32557" y="2531"/>
                    <a:pt x="24812" y="0"/>
                    <a:pt x="16993" y="0"/>
                  </a:cubicBezTo>
                  <a:lnTo>
                    <a:pt x="1699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9" name="Google Shape;26724;p127">
              <a:extLst>
                <a:ext uri="{FF2B5EF4-FFF2-40B4-BE49-F238E27FC236}">
                  <a16:creationId xmlns:a16="http://schemas.microsoft.com/office/drawing/2014/main" id="{9F1BD214-4D1F-DC4A-6C0D-9E4299E1BB7E}"/>
                </a:ext>
              </a:extLst>
            </p:cNvPr>
            <p:cNvSpPr/>
            <p:nvPr/>
          </p:nvSpPr>
          <p:spPr>
            <a:xfrm>
              <a:off x="5672248" y="3572821"/>
              <a:ext cx="596168" cy="116300"/>
            </a:xfrm>
            <a:custGeom>
              <a:avLst/>
              <a:gdLst/>
              <a:ahLst/>
              <a:cxnLst/>
              <a:rect l="l" t="t" r="r" b="b"/>
              <a:pathLst>
                <a:path w="33535" h="6542" extrusionOk="0">
                  <a:moveTo>
                    <a:pt x="16768" y="0"/>
                  </a:moveTo>
                  <a:cubicBezTo>
                    <a:pt x="26016" y="0"/>
                    <a:pt x="33535" y="2832"/>
                    <a:pt x="33535" y="6341"/>
                  </a:cubicBezTo>
                  <a:cubicBezTo>
                    <a:pt x="33535" y="6416"/>
                    <a:pt x="33510" y="6466"/>
                    <a:pt x="33510" y="6542"/>
                  </a:cubicBezTo>
                  <a:cubicBezTo>
                    <a:pt x="33259" y="3108"/>
                    <a:pt x="25865" y="376"/>
                    <a:pt x="16768" y="376"/>
                  </a:cubicBezTo>
                  <a:cubicBezTo>
                    <a:pt x="7645" y="376"/>
                    <a:pt x="251" y="3108"/>
                    <a:pt x="1" y="6542"/>
                  </a:cubicBezTo>
                  <a:lnTo>
                    <a:pt x="1" y="6341"/>
                  </a:lnTo>
                  <a:cubicBezTo>
                    <a:pt x="1" y="2832"/>
                    <a:pt x="7494" y="0"/>
                    <a:pt x="16768" y="0"/>
                  </a:cubicBezTo>
                  <a:lnTo>
                    <a:pt x="16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0" name="Google Shape;26725;p127">
              <a:extLst>
                <a:ext uri="{FF2B5EF4-FFF2-40B4-BE49-F238E27FC236}">
                  <a16:creationId xmlns:a16="http://schemas.microsoft.com/office/drawing/2014/main" id="{A015E154-11F2-09F7-1F2E-F1ACA0DF7219}"/>
                </a:ext>
              </a:extLst>
            </p:cNvPr>
            <p:cNvSpPr/>
            <p:nvPr/>
          </p:nvSpPr>
          <p:spPr>
            <a:xfrm>
              <a:off x="5503388" y="3705576"/>
              <a:ext cx="62399" cy="33439"/>
            </a:xfrm>
            <a:custGeom>
              <a:avLst/>
              <a:gdLst/>
              <a:ahLst/>
              <a:cxnLst/>
              <a:rect l="l" t="t" r="r" b="b"/>
              <a:pathLst>
                <a:path w="3510" h="1881" extrusionOk="0">
                  <a:moveTo>
                    <a:pt x="1354" y="151"/>
                  </a:moveTo>
                  <a:cubicBezTo>
                    <a:pt x="2181" y="51"/>
                    <a:pt x="2908" y="1"/>
                    <a:pt x="3184" y="527"/>
                  </a:cubicBezTo>
                  <a:cubicBezTo>
                    <a:pt x="3510" y="1054"/>
                    <a:pt x="2708" y="1655"/>
                    <a:pt x="1855" y="1755"/>
                  </a:cubicBezTo>
                  <a:cubicBezTo>
                    <a:pt x="1028" y="1881"/>
                    <a:pt x="277" y="1881"/>
                    <a:pt x="126" y="1430"/>
                  </a:cubicBezTo>
                  <a:cubicBezTo>
                    <a:pt x="1" y="978"/>
                    <a:pt x="502" y="252"/>
                    <a:pt x="1354" y="151"/>
                  </a:cubicBezTo>
                  <a:lnTo>
                    <a:pt x="1354" y="151"/>
                  </a:lnTo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1" name="Google Shape;26726;p127">
              <a:extLst>
                <a:ext uri="{FF2B5EF4-FFF2-40B4-BE49-F238E27FC236}">
                  <a16:creationId xmlns:a16="http://schemas.microsoft.com/office/drawing/2014/main" id="{B66530DA-7E06-C73C-FCA1-DBAA614D9854}"/>
                </a:ext>
              </a:extLst>
            </p:cNvPr>
            <p:cNvSpPr/>
            <p:nvPr/>
          </p:nvSpPr>
          <p:spPr>
            <a:xfrm>
              <a:off x="5482891" y="3735886"/>
              <a:ext cx="18293" cy="16053"/>
            </a:xfrm>
            <a:custGeom>
              <a:avLst/>
              <a:gdLst/>
              <a:ahLst/>
              <a:cxnLst/>
              <a:rect l="l" t="t" r="r" b="b"/>
              <a:pathLst>
                <a:path w="1029" h="903" extrusionOk="0">
                  <a:moveTo>
                    <a:pt x="502" y="903"/>
                  </a:moveTo>
                  <a:cubicBezTo>
                    <a:pt x="778" y="903"/>
                    <a:pt x="1029" y="702"/>
                    <a:pt x="1029" y="451"/>
                  </a:cubicBezTo>
                  <a:cubicBezTo>
                    <a:pt x="1029" y="201"/>
                    <a:pt x="778" y="0"/>
                    <a:pt x="502" y="0"/>
                  </a:cubicBezTo>
                  <a:cubicBezTo>
                    <a:pt x="227" y="0"/>
                    <a:pt x="1" y="201"/>
                    <a:pt x="1" y="451"/>
                  </a:cubicBezTo>
                  <a:cubicBezTo>
                    <a:pt x="1" y="702"/>
                    <a:pt x="227" y="903"/>
                    <a:pt x="502" y="903"/>
                  </a:cubicBezTo>
                  <a:lnTo>
                    <a:pt x="502" y="903"/>
                  </a:lnTo>
                  <a:close/>
                </a:path>
              </a:pathLst>
            </a:custGeom>
            <a:solidFill>
              <a:srgbClr val="E42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2" name="Google Shape;26727;p127">
              <a:extLst>
                <a:ext uri="{FF2B5EF4-FFF2-40B4-BE49-F238E27FC236}">
                  <a16:creationId xmlns:a16="http://schemas.microsoft.com/office/drawing/2014/main" id="{B063D69F-73A8-0DE1-A452-9F735BD97E6A}"/>
                </a:ext>
              </a:extLst>
            </p:cNvPr>
            <p:cNvSpPr/>
            <p:nvPr/>
          </p:nvSpPr>
          <p:spPr>
            <a:xfrm>
              <a:off x="5855365" y="3290350"/>
              <a:ext cx="77545" cy="173775"/>
            </a:xfrm>
            <a:custGeom>
              <a:avLst/>
              <a:gdLst/>
              <a:ahLst/>
              <a:cxnLst/>
              <a:rect l="l" t="t" r="r" b="b"/>
              <a:pathLst>
                <a:path w="4362" h="9775" extrusionOk="0">
                  <a:moveTo>
                    <a:pt x="0" y="0"/>
                  </a:moveTo>
                  <a:cubicBezTo>
                    <a:pt x="427" y="251"/>
                    <a:pt x="1905" y="1279"/>
                    <a:pt x="2106" y="2958"/>
                  </a:cubicBezTo>
                  <a:cubicBezTo>
                    <a:pt x="2306" y="4913"/>
                    <a:pt x="978" y="4963"/>
                    <a:pt x="1479" y="6843"/>
                  </a:cubicBezTo>
                  <a:cubicBezTo>
                    <a:pt x="1880" y="8397"/>
                    <a:pt x="3609" y="9299"/>
                    <a:pt x="4361" y="9775"/>
                  </a:cubicBezTo>
                  <a:cubicBezTo>
                    <a:pt x="3584" y="8998"/>
                    <a:pt x="2607" y="7845"/>
                    <a:pt x="2306" y="6692"/>
                  </a:cubicBezTo>
                  <a:cubicBezTo>
                    <a:pt x="1805" y="4838"/>
                    <a:pt x="3108" y="4787"/>
                    <a:pt x="2908" y="2833"/>
                  </a:cubicBezTo>
                  <a:cubicBezTo>
                    <a:pt x="2757" y="1279"/>
                    <a:pt x="828" y="351"/>
                    <a:pt x="0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3" name="Google Shape;26728;p127">
              <a:extLst>
                <a:ext uri="{FF2B5EF4-FFF2-40B4-BE49-F238E27FC236}">
                  <a16:creationId xmlns:a16="http://schemas.microsoft.com/office/drawing/2014/main" id="{CA2C567A-F599-7B03-7667-9FB2CC006DAA}"/>
                </a:ext>
              </a:extLst>
            </p:cNvPr>
            <p:cNvSpPr/>
            <p:nvPr/>
          </p:nvSpPr>
          <p:spPr>
            <a:xfrm>
              <a:off x="5998378" y="3223066"/>
              <a:ext cx="78879" cy="243747"/>
            </a:xfrm>
            <a:custGeom>
              <a:avLst/>
              <a:gdLst/>
              <a:ahLst/>
              <a:cxnLst/>
              <a:rect l="l" t="t" r="r" b="b"/>
              <a:pathLst>
                <a:path w="4437" h="13711" extrusionOk="0">
                  <a:moveTo>
                    <a:pt x="4437" y="1"/>
                  </a:moveTo>
                  <a:cubicBezTo>
                    <a:pt x="3910" y="377"/>
                    <a:pt x="2006" y="1881"/>
                    <a:pt x="2031" y="4212"/>
                  </a:cubicBezTo>
                  <a:cubicBezTo>
                    <a:pt x="2056" y="6893"/>
                    <a:pt x="3860" y="6868"/>
                    <a:pt x="3459" y="9425"/>
                  </a:cubicBezTo>
                  <a:cubicBezTo>
                    <a:pt x="3159" y="11605"/>
                    <a:pt x="953" y="12958"/>
                    <a:pt x="1" y="13710"/>
                  </a:cubicBezTo>
                  <a:cubicBezTo>
                    <a:pt x="928" y="12557"/>
                    <a:pt x="2081" y="10928"/>
                    <a:pt x="2331" y="9324"/>
                  </a:cubicBezTo>
                  <a:cubicBezTo>
                    <a:pt x="2707" y="6743"/>
                    <a:pt x="928" y="6768"/>
                    <a:pt x="878" y="4086"/>
                  </a:cubicBezTo>
                  <a:cubicBezTo>
                    <a:pt x="878" y="1981"/>
                    <a:pt x="3384" y="527"/>
                    <a:pt x="4437" y="1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4" name="Google Shape;26729;p127">
              <a:extLst>
                <a:ext uri="{FF2B5EF4-FFF2-40B4-BE49-F238E27FC236}">
                  <a16:creationId xmlns:a16="http://schemas.microsoft.com/office/drawing/2014/main" id="{DD090661-B667-CBFA-D26E-B0F874BDAA96}"/>
                </a:ext>
              </a:extLst>
            </p:cNvPr>
            <p:cNvSpPr/>
            <p:nvPr/>
          </p:nvSpPr>
          <p:spPr>
            <a:xfrm>
              <a:off x="5831757" y="3394610"/>
              <a:ext cx="59270" cy="74861"/>
            </a:xfrm>
            <a:custGeom>
              <a:avLst/>
              <a:gdLst/>
              <a:ahLst/>
              <a:cxnLst/>
              <a:rect l="l" t="t" r="r" b="b"/>
              <a:pathLst>
                <a:path w="3334" h="4211" extrusionOk="0">
                  <a:moveTo>
                    <a:pt x="3333" y="4211"/>
                  </a:moveTo>
                  <a:cubicBezTo>
                    <a:pt x="3333" y="4211"/>
                    <a:pt x="1579" y="3283"/>
                    <a:pt x="1253" y="2156"/>
                  </a:cubicBezTo>
                  <a:cubicBezTo>
                    <a:pt x="902" y="1003"/>
                    <a:pt x="1078" y="0"/>
                    <a:pt x="1078" y="0"/>
                  </a:cubicBezTo>
                  <a:cubicBezTo>
                    <a:pt x="1078" y="0"/>
                    <a:pt x="0" y="2005"/>
                    <a:pt x="501" y="3058"/>
                  </a:cubicBezTo>
                  <a:cubicBezTo>
                    <a:pt x="1028" y="4136"/>
                    <a:pt x="3333" y="4211"/>
                    <a:pt x="3333" y="4211"/>
                  </a:cubicBezTo>
                  <a:lnTo>
                    <a:pt x="3333" y="4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5" name="Google Shape;26730;p127">
              <a:extLst>
                <a:ext uri="{FF2B5EF4-FFF2-40B4-BE49-F238E27FC236}">
                  <a16:creationId xmlns:a16="http://schemas.microsoft.com/office/drawing/2014/main" id="{F6551E2A-FD0E-1F92-5ED1-0268486D2C62}"/>
                </a:ext>
              </a:extLst>
            </p:cNvPr>
            <p:cNvSpPr/>
            <p:nvPr/>
          </p:nvSpPr>
          <p:spPr>
            <a:xfrm>
              <a:off x="6046499" y="3380353"/>
              <a:ext cx="59270" cy="74417"/>
            </a:xfrm>
            <a:custGeom>
              <a:avLst/>
              <a:gdLst/>
              <a:ahLst/>
              <a:cxnLst/>
              <a:rect l="l" t="t" r="r" b="b"/>
              <a:pathLst>
                <a:path w="3334" h="4186" extrusionOk="0">
                  <a:moveTo>
                    <a:pt x="0" y="4186"/>
                  </a:moveTo>
                  <a:cubicBezTo>
                    <a:pt x="0" y="4186"/>
                    <a:pt x="1755" y="3258"/>
                    <a:pt x="2081" y="2130"/>
                  </a:cubicBezTo>
                  <a:cubicBezTo>
                    <a:pt x="2431" y="1003"/>
                    <a:pt x="2256" y="0"/>
                    <a:pt x="2256" y="0"/>
                  </a:cubicBezTo>
                  <a:cubicBezTo>
                    <a:pt x="2256" y="0"/>
                    <a:pt x="3334" y="1980"/>
                    <a:pt x="2832" y="3058"/>
                  </a:cubicBezTo>
                  <a:cubicBezTo>
                    <a:pt x="2306" y="4110"/>
                    <a:pt x="0" y="4186"/>
                    <a:pt x="0" y="4186"/>
                  </a:cubicBezTo>
                  <a:lnTo>
                    <a:pt x="0" y="4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6" name="Google Shape;26486;p126">
            <a:extLst>
              <a:ext uri="{FF2B5EF4-FFF2-40B4-BE49-F238E27FC236}">
                <a16:creationId xmlns:a16="http://schemas.microsoft.com/office/drawing/2014/main" id="{D47A783D-A705-62C6-CA30-1E372D2C2109}"/>
              </a:ext>
            </a:extLst>
          </p:cNvPr>
          <p:cNvGrpSpPr/>
          <p:nvPr/>
        </p:nvGrpSpPr>
        <p:grpSpPr>
          <a:xfrm>
            <a:off x="4013098" y="910731"/>
            <a:ext cx="1309583" cy="962879"/>
            <a:chOff x="2333992" y="2561987"/>
            <a:chExt cx="1723161" cy="1181032"/>
          </a:xfrm>
        </p:grpSpPr>
        <p:sp>
          <p:nvSpPr>
            <p:cNvPr id="21847" name="Google Shape;26487;p126">
              <a:extLst>
                <a:ext uri="{FF2B5EF4-FFF2-40B4-BE49-F238E27FC236}">
                  <a16:creationId xmlns:a16="http://schemas.microsoft.com/office/drawing/2014/main" id="{9B32C7B9-2B52-41CF-DC71-04F4248B9AB9}"/>
                </a:ext>
              </a:extLst>
            </p:cNvPr>
            <p:cNvSpPr/>
            <p:nvPr/>
          </p:nvSpPr>
          <p:spPr>
            <a:xfrm>
              <a:off x="2333992" y="3058915"/>
              <a:ext cx="1647872" cy="684103"/>
            </a:xfrm>
            <a:custGeom>
              <a:avLst/>
              <a:gdLst/>
              <a:ahLst/>
              <a:cxnLst/>
              <a:rect l="l" t="t" r="r" b="b"/>
              <a:pathLst>
                <a:path w="38459" h="15966" extrusionOk="0">
                  <a:moveTo>
                    <a:pt x="19229" y="1"/>
                  </a:moveTo>
                  <a:cubicBezTo>
                    <a:pt x="8621" y="1"/>
                    <a:pt x="0" y="3578"/>
                    <a:pt x="0" y="7972"/>
                  </a:cubicBezTo>
                  <a:cubicBezTo>
                    <a:pt x="0" y="12387"/>
                    <a:pt x="8621" y="15965"/>
                    <a:pt x="19229" y="15965"/>
                  </a:cubicBezTo>
                  <a:cubicBezTo>
                    <a:pt x="29858" y="15965"/>
                    <a:pt x="38458" y="12387"/>
                    <a:pt x="38458" y="7972"/>
                  </a:cubicBezTo>
                  <a:cubicBezTo>
                    <a:pt x="38458" y="3578"/>
                    <a:pt x="29858" y="1"/>
                    <a:pt x="1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8" name="Google Shape;26488;p126">
              <a:extLst>
                <a:ext uri="{FF2B5EF4-FFF2-40B4-BE49-F238E27FC236}">
                  <a16:creationId xmlns:a16="http://schemas.microsoft.com/office/drawing/2014/main" id="{6FC6760D-3DAB-C8DF-BF49-150B65003744}"/>
                </a:ext>
              </a:extLst>
            </p:cNvPr>
            <p:cNvSpPr/>
            <p:nvPr/>
          </p:nvSpPr>
          <p:spPr>
            <a:xfrm>
              <a:off x="2506119" y="3079526"/>
              <a:ext cx="1438091" cy="492232"/>
            </a:xfrm>
            <a:custGeom>
              <a:avLst/>
              <a:gdLst/>
              <a:ahLst/>
              <a:cxnLst/>
              <a:rect l="l" t="t" r="r" b="b"/>
              <a:pathLst>
                <a:path w="33563" h="11488" extrusionOk="0">
                  <a:moveTo>
                    <a:pt x="15840" y="1"/>
                  </a:moveTo>
                  <a:cubicBezTo>
                    <a:pt x="8893" y="1"/>
                    <a:pt x="2909" y="1654"/>
                    <a:pt x="1" y="4081"/>
                  </a:cubicBezTo>
                  <a:cubicBezTo>
                    <a:pt x="3181" y="2135"/>
                    <a:pt x="8559" y="859"/>
                    <a:pt x="14626" y="859"/>
                  </a:cubicBezTo>
                  <a:cubicBezTo>
                    <a:pt x="24419" y="859"/>
                    <a:pt x="32349" y="4144"/>
                    <a:pt x="32349" y="8203"/>
                  </a:cubicBezTo>
                  <a:cubicBezTo>
                    <a:pt x="32349" y="9395"/>
                    <a:pt x="31679" y="10504"/>
                    <a:pt x="30487" y="11488"/>
                  </a:cubicBezTo>
                  <a:cubicBezTo>
                    <a:pt x="32411" y="10316"/>
                    <a:pt x="33562" y="8893"/>
                    <a:pt x="33562" y="7366"/>
                  </a:cubicBezTo>
                  <a:cubicBezTo>
                    <a:pt x="33562" y="3307"/>
                    <a:pt x="25611" y="1"/>
                    <a:pt x="15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9" name="Google Shape;26489;p126">
              <a:extLst>
                <a:ext uri="{FF2B5EF4-FFF2-40B4-BE49-F238E27FC236}">
                  <a16:creationId xmlns:a16="http://schemas.microsoft.com/office/drawing/2014/main" id="{9CF1C097-B3EE-857F-345B-BB4D6FB7786F}"/>
                </a:ext>
              </a:extLst>
            </p:cNvPr>
            <p:cNvSpPr/>
            <p:nvPr/>
          </p:nvSpPr>
          <p:spPr>
            <a:xfrm>
              <a:off x="2462198" y="2705876"/>
              <a:ext cx="1594955" cy="877345"/>
            </a:xfrm>
            <a:custGeom>
              <a:avLst/>
              <a:gdLst/>
              <a:ahLst/>
              <a:cxnLst/>
              <a:rect l="l" t="t" r="r" b="b"/>
              <a:pathLst>
                <a:path w="37224" h="20476" extrusionOk="0">
                  <a:moveTo>
                    <a:pt x="32567" y="8680"/>
                  </a:moveTo>
                  <a:cubicBezTo>
                    <a:pt x="34008" y="8680"/>
                    <a:pt x="34296" y="10626"/>
                    <a:pt x="33478" y="11880"/>
                  </a:cubicBezTo>
                  <a:cubicBezTo>
                    <a:pt x="32813" y="12919"/>
                    <a:pt x="31744" y="13669"/>
                    <a:pt x="29763" y="13669"/>
                  </a:cubicBezTo>
                  <a:cubicBezTo>
                    <a:pt x="29191" y="13669"/>
                    <a:pt x="28544" y="13606"/>
                    <a:pt x="27808" y="13470"/>
                  </a:cubicBezTo>
                  <a:cubicBezTo>
                    <a:pt x="27808" y="13470"/>
                    <a:pt x="28875" y="11127"/>
                    <a:pt x="28729" y="9056"/>
                  </a:cubicBezTo>
                  <a:lnTo>
                    <a:pt x="28729" y="9056"/>
                  </a:lnTo>
                  <a:cubicBezTo>
                    <a:pt x="28729" y="9056"/>
                    <a:pt x="28842" y="9059"/>
                    <a:pt x="29037" y="9059"/>
                  </a:cubicBezTo>
                  <a:cubicBezTo>
                    <a:pt x="29622" y="9059"/>
                    <a:pt x="30936" y="9024"/>
                    <a:pt x="32097" y="8742"/>
                  </a:cubicBezTo>
                  <a:cubicBezTo>
                    <a:pt x="32266" y="8700"/>
                    <a:pt x="32422" y="8680"/>
                    <a:pt x="32567" y="8680"/>
                  </a:cubicBezTo>
                  <a:close/>
                  <a:moveTo>
                    <a:pt x="13963" y="1"/>
                  </a:moveTo>
                  <a:cubicBezTo>
                    <a:pt x="8217" y="1"/>
                    <a:pt x="2783" y="1131"/>
                    <a:pt x="1863" y="4348"/>
                  </a:cubicBezTo>
                  <a:cubicBezTo>
                    <a:pt x="1863" y="4348"/>
                    <a:pt x="1" y="16714"/>
                    <a:pt x="11027" y="19727"/>
                  </a:cubicBezTo>
                  <a:cubicBezTo>
                    <a:pt x="12961" y="20256"/>
                    <a:pt x="14702" y="20476"/>
                    <a:pt x="16260" y="20476"/>
                  </a:cubicBezTo>
                  <a:cubicBezTo>
                    <a:pt x="23572" y="20476"/>
                    <a:pt x="26862" y="15631"/>
                    <a:pt x="27138" y="15165"/>
                  </a:cubicBezTo>
                  <a:cubicBezTo>
                    <a:pt x="27138" y="15165"/>
                    <a:pt x="28144" y="15533"/>
                    <a:pt x="29498" y="15533"/>
                  </a:cubicBezTo>
                  <a:cubicBezTo>
                    <a:pt x="31015" y="15533"/>
                    <a:pt x="32970" y="15072"/>
                    <a:pt x="34441" y="13115"/>
                  </a:cubicBezTo>
                  <a:cubicBezTo>
                    <a:pt x="37224" y="9390"/>
                    <a:pt x="35152" y="7486"/>
                    <a:pt x="34169" y="7068"/>
                  </a:cubicBezTo>
                  <a:cubicBezTo>
                    <a:pt x="33713" y="6887"/>
                    <a:pt x="33096" y="6815"/>
                    <a:pt x="32452" y="6815"/>
                  </a:cubicBezTo>
                  <a:cubicBezTo>
                    <a:pt x="31678" y="6815"/>
                    <a:pt x="30863" y="6919"/>
                    <a:pt x="30235" y="7068"/>
                  </a:cubicBezTo>
                  <a:cubicBezTo>
                    <a:pt x="29969" y="7131"/>
                    <a:pt x="29752" y="7157"/>
                    <a:pt x="29574" y="7157"/>
                  </a:cubicBezTo>
                  <a:cubicBezTo>
                    <a:pt x="28981" y="7157"/>
                    <a:pt x="28828" y="6868"/>
                    <a:pt x="28812" y="6691"/>
                  </a:cubicBezTo>
                  <a:cubicBezTo>
                    <a:pt x="28812" y="6691"/>
                    <a:pt x="29231" y="4013"/>
                    <a:pt x="28666" y="3071"/>
                  </a:cubicBezTo>
                  <a:cubicBezTo>
                    <a:pt x="27711" y="1521"/>
                    <a:pt x="20627" y="1"/>
                    <a:pt x="13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0" name="Google Shape;26490;p126">
              <a:extLst>
                <a:ext uri="{FF2B5EF4-FFF2-40B4-BE49-F238E27FC236}">
                  <a16:creationId xmlns:a16="http://schemas.microsoft.com/office/drawing/2014/main" id="{EF31BA87-087F-3B94-609F-0AB23B714A38}"/>
                </a:ext>
              </a:extLst>
            </p:cNvPr>
            <p:cNvSpPr/>
            <p:nvPr/>
          </p:nvSpPr>
          <p:spPr>
            <a:xfrm>
              <a:off x="2551840" y="2963875"/>
              <a:ext cx="314758" cy="550505"/>
            </a:xfrm>
            <a:custGeom>
              <a:avLst/>
              <a:gdLst/>
              <a:ahLst/>
              <a:cxnLst/>
              <a:rect l="l" t="t" r="r" b="b"/>
              <a:pathLst>
                <a:path w="7346" h="12848" extrusionOk="0">
                  <a:moveTo>
                    <a:pt x="1" y="1"/>
                  </a:moveTo>
                  <a:cubicBezTo>
                    <a:pt x="315" y="9960"/>
                    <a:pt x="7345" y="12848"/>
                    <a:pt x="7345" y="12848"/>
                  </a:cubicBezTo>
                  <a:lnTo>
                    <a:pt x="7345" y="12848"/>
                  </a:lnTo>
                  <a:cubicBezTo>
                    <a:pt x="2637" y="9458"/>
                    <a:pt x="3663" y="2637"/>
                    <a:pt x="3663" y="2637"/>
                  </a:cubicBezTo>
                  <a:cubicBezTo>
                    <a:pt x="817" y="17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1" name="Google Shape;26491;p126">
              <a:extLst>
                <a:ext uri="{FF2B5EF4-FFF2-40B4-BE49-F238E27FC236}">
                  <a16:creationId xmlns:a16="http://schemas.microsoft.com/office/drawing/2014/main" id="{D64E72FE-009A-D58E-782A-D2FD2999061D}"/>
                </a:ext>
              </a:extLst>
            </p:cNvPr>
            <p:cNvSpPr/>
            <p:nvPr/>
          </p:nvSpPr>
          <p:spPr>
            <a:xfrm>
              <a:off x="2540185" y="2642887"/>
              <a:ext cx="1162838" cy="484177"/>
            </a:xfrm>
            <a:custGeom>
              <a:avLst/>
              <a:gdLst/>
              <a:ahLst/>
              <a:cxnLst/>
              <a:rect l="l" t="t" r="r" b="b"/>
              <a:pathLst>
                <a:path w="27139" h="11300" extrusionOk="0">
                  <a:moveTo>
                    <a:pt x="13580" y="1"/>
                  </a:moveTo>
                  <a:cubicBezTo>
                    <a:pt x="6090" y="1"/>
                    <a:pt x="1" y="2533"/>
                    <a:pt x="1" y="5650"/>
                  </a:cubicBezTo>
                  <a:cubicBezTo>
                    <a:pt x="1" y="8768"/>
                    <a:pt x="6090" y="11300"/>
                    <a:pt x="13580" y="11300"/>
                  </a:cubicBezTo>
                  <a:cubicBezTo>
                    <a:pt x="21071" y="11300"/>
                    <a:pt x="27139" y="8768"/>
                    <a:pt x="27139" y="5650"/>
                  </a:cubicBezTo>
                  <a:cubicBezTo>
                    <a:pt x="27139" y="2533"/>
                    <a:pt x="21071" y="1"/>
                    <a:pt x="13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2" name="Google Shape;26492;p126">
              <a:extLst>
                <a:ext uri="{FF2B5EF4-FFF2-40B4-BE49-F238E27FC236}">
                  <a16:creationId xmlns:a16="http://schemas.microsoft.com/office/drawing/2014/main" id="{C5CE3E4E-CB03-EEF7-19BE-844D1121B0C3}"/>
                </a:ext>
              </a:extLst>
            </p:cNvPr>
            <p:cNvSpPr/>
            <p:nvPr/>
          </p:nvSpPr>
          <p:spPr>
            <a:xfrm>
              <a:off x="2580549" y="2735271"/>
              <a:ext cx="1084856" cy="365789"/>
            </a:xfrm>
            <a:custGeom>
              <a:avLst/>
              <a:gdLst/>
              <a:ahLst/>
              <a:cxnLst/>
              <a:rect l="l" t="t" r="r" b="b"/>
              <a:pathLst>
                <a:path w="25319" h="8537" extrusionOk="0">
                  <a:moveTo>
                    <a:pt x="12638" y="0"/>
                  </a:moveTo>
                  <a:cubicBezTo>
                    <a:pt x="6319" y="0"/>
                    <a:pt x="1151" y="1988"/>
                    <a:pt x="0" y="4582"/>
                  </a:cubicBezTo>
                  <a:cubicBezTo>
                    <a:pt x="2009" y="6905"/>
                    <a:pt x="6884" y="8537"/>
                    <a:pt x="12680" y="8537"/>
                  </a:cubicBezTo>
                  <a:cubicBezTo>
                    <a:pt x="18413" y="8537"/>
                    <a:pt x="23268" y="6863"/>
                    <a:pt x="25318" y="4561"/>
                  </a:cubicBezTo>
                  <a:cubicBezTo>
                    <a:pt x="24209" y="1946"/>
                    <a:pt x="18978" y="0"/>
                    <a:pt x="12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3" name="Google Shape;26493;p126">
              <a:extLst>
                <a:ext uri="{FF2B5EF4-FFF2-40B4-BE49-F238E27FC236}">
                  <a16:creationId xmlns:a16="http://schemas.microsoft.com/office/drawing/2014/main" id="{A7C17A8F-BD2D-BE81-B839-1A30B6728567}"/>
                </a:ext>
              </a:extLst>
            </p:cNvPr>
            <p:cNvSpPr/>
            <p:nvPr/>
          </p:nvSpPr>
          <p:spPr>
            <a:xfrm>
              <a:off x="2557239" y="2605265"/>
              <a:ext cx="1175393" cy="495788"/>
            </a:xfrm>
            <a:custGeom>
              <a:avLst/>
              <a:gdLst/>
              <a:ahLst/>
              <a:cxnLst/>
              <a:rect l="l" t="t" r="r" b="b"/>
              <a:pathLst>
                <a:path w="27432" h="11571" extrusionOk="0">
                  <a:moveTo>
                    <a:pt x="13203" y="0"/>
                  </a:moveTo>
                  <a:cubicBezTo>
                    <a:pt x="13203" y="0"/>
                    <a:pt x="712" y="1590"/>
                    <a:pt x="0" y="6277"/>
                  </a:cubicBezTo>
                  <a:cubicBezTo>
                    <a:pt x="0" y="6277"/>
                    <a:pt x="168" y="11257"/>
                    <a:pt x="13203" y="11571"/>
                  </a:cubicBezTo>
                  <a:cubicBezTo>
                    <a:pt x="27431" y="11132"/>
                    <a:pt x="26239" y="5922"/>
                    <a:pt x="26239" y="5922"/>
                  </a:cubicBezTo>
                  <a:cubicBezTo>
                    <a:pt x="25276" y="1904"/>
                    <a:pt x="13203" y="0"/>
                    <a:pt x="13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4" name="Google Shape;26494;p126">
              <a:extLst>
                <a:ext uri="{FF2B5EF4-FFF2-40B4-BE49-F238E27FC236}">
                  <a16:creationId xmlns:a16="http://schemas.microsoft.com/office/drawing/2014/main" id="{E46EAC63-B92E-165F-2486-3A73BB6E6F87}"/>
                </a:ext>
              </a:extLst>
            </p:cNvPr>
            <p:cNvSpPr/>
            <p:nvPr/>
          </p:nvSpPr>
          <p:spPr>
            <a:xfrm>
              <a:off x="2559038" y="2581055"/>
              <a:ext cx="1126975" cy="466009"/>
            </a:xfrm>
            <a:custGeom>
              <a:avLst/>
              <a:gdLst/>
              <a:ahLst/>
              <a:cxnLst/>
              <a:rect l="l" t="t" r="r" b="b"/>
              <a:pathLst>
                <a:path w="26302" h="10876" extrusionOk="0">
                  <a:moveTo>
                    <a:pt x="13161" y="0"/>
                  </a:moveTo>
                  <a:cubicBezTo>
                    <a:pt x="13161" y="0"/>
                    <a:pt x="5106" y="126"/>
                    <a:pt x="754" y="6026"/>
                  </a:cubicBezTo>
                  <a:cubicBezTo>
                    <a:pt x="754" y="6026"/>
                    <a:pt x="0" y="6968"/>
                    <a:pt x="1528" y="7784"/>
                  </a:cubicBezTo>
                  <a:cubicBezTo>
                    <a:pt x="2628" y="8364"/>
                    <a:pt x="7573" y="10876"/>
                    <a:pt x="12686" y="10876"/>
                  </a:cubicBezTo>
                  <a:cubicBezTo>
                    <a:pt x="12921" y="10876"/>
                    <a:pt x="13156" y="10871"/>
                    <a:pt x="13391" y="10860"/>
                  </a:cubicBezTo>
                  <a:cubicBezTo>
                    <a:pt x="13626" y="10871"/>
                    <a:pt x="13859" y="10876"/>
                    <a:pt x="14091" y="10876"/>
                  </a:cubicBezTo>
                  <a:cubicBezTo>
                    <a:pt x="19150" y="10876"/>
                    <a:pt x="23674" y="8364"/>
                    <a:pt x="24774" y="7784"/>
                  </a:cubicBezTo>
                  <a:cubicBezTo>
                    <a:pt x="26301" y="6968"/>
                    <a:pt x="25569" y="6026"/>
                    <a:pt x="25569" y="6026"/>
                  </a:cubicBezTo>
                  <a:cubicBezTo>
                    <a:pt x="21196" y="126"/>
                    <a:pt x="13161" y="0"/>
                    <a:pt x="13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5" name="Google Shape;26495;p126">
              <a:extLst>
                <a:ext uri="{FF2B5EF4-FFF2-40B4-BE49-F238E27FC236}">
                  <a16:creationId xmlns:a16="http://schemas.microsoft.com/office/drawing/2014/main" id="{7F05AEC1-2795-2A75-D299-6DDBB4C1DB02}"/>
                </a:ext>
              </a:extLst>
            </p:cNvPr>
            <p:cNvSpPr/>
            <p:nvPr/>
          </p:nvSpPr>
          <p:spPr>
            <a:xfrm>
              <a:off x="2928402" y="2561987"/>
              <a:ext cx="382885" cy="121301"/>
            </a:xfrm>
            <a:custGeom>
              <a:avLst/>
              <a:gdLst/>
              <a:ahLst/>
              <a:cxnLst/>
              <a:rect l="l" t="t" r="r" b="b"/>
              <a:pathLst>
                <a:path w="8936" h="2831" extrusionOk="0">
                  <a:moveTo>
                    <a:pt x="3038" y="0"/>
                  </a:moveTo>
                  <a:cubicBezTo>
                    <a:pt x="3027" y="0"/>
                    <a:pt x="3000" y="8"/>
                    <a:pt x="2930" y="27"/>
                  </a:cubicBezTo>
                  <a:cubicBezTo>
                    <a:pt x="2700" y="110"/>
                    <a:pt x="2512" y="90"/>
                    <a:pt x="2428" y="215"/>
                  </a:cubicBezTo>
                  <a:cubicBezTo>
                    <a:pt x="2365" y="341"/>
                    <a:pt x="2240" y="403"/>
                    <a:pt x="2093" y="445"/>
                  </a:cubicBezTo>
                  <a:cubicBezTo>
                    <a:pt x="1947" y="508"/>
                    <a:pt x="1842" y="654"/>
                    <a:pt x="1842" y="654"/>
                  </a:cubicBezTo>
                  <a:cubicBezTo>
                    <a:pt x="1842" y="654"/>
                    <a:pt x="1673" y="747"/>
                    <a:pt x="1546" y="747"/>
                  </a:cubicBezTo>
                  <a:cubicBezTo>
                    <a:pt x="1524" y="747"/>
                    <a:pt x="1504" y="744"/>
                    <a:pt x="1486" y="738"/>
                  </a:cubicBezTo>
                  <a:cubicBezTo>
                    <a:pt x="1372" y="681"/>
                    <a:pt x="1258" y="589"/>
                    <a:pt x="1191" y="589"/>
                  </a:cubicBezTo>
                  <a:cubicBezTo>
                    <a:pt x="1184" y="589"/>
                    <a:pt x="1178" y="590"/>
                    <a:pt x="1173" y="592"/>
                  </a:cubicBezTo>
                  <a:cubicBezTo>
                    <a:pt x="1089" y="634"/>
                    <a:pt x="1026" y="675"/>
                    <a:pt x="1005" y="780"/>
                  </a:cubicBezTo>
                  <a:cubicBezTo>
                    <a:pt x="982" y="838"/>
                    <a:pt x="946" y="851"/>
                    <a:pt x="882" y="851"/>
                  </a:cubicBezTo>
                  <a:cubicBezTo>
                    <a:pt x="832" y="851"/>
                    <a:pt x="763" y="843"/>
                    <a:pt x="670" y="843"/>
                  </a:cubicBezTo>
                  <a:cubicBezTo>
                    <a:pt x="482" y="843"/>
                    <a:pt x="419" y="885"/>
                    <a:pt x="357" y="947"/>
                  </a:cubicBezTo>
                  <a:cubicBezTo>
                    <a:pt x="273" y="989"/>
                    <a:pt x="1" y="1031"/>
                    <a:pt x="273" y="1219"/>
                  </a:cubicBezTo>
                  <a:cubicBezTo>
                    <a:pt x="495" y="1374"/>
                    <a:pt x="592" y="1388"/>
                    <a:pt x="757" y="1388"/>
                  </a:cubicBezTo>
                  <a:cubicBezTo>
                    <a:pt x="794" y="1388"/>
                    <a:pt x="834" y="1387"/>
                    <a:pt x="880" y="1387"/>
                  </a:cubicBezTo>
                  <a:cubicBezTo>
                    <a:pt x="963" y="1387"/>
                    <a:pt x="1041" y="1381"/>
                    <a:pt x="1115" y="1381"/>
                  </a:cubicBezTo>
                  <a:cubicBezTo>
                    <a:pt x="1244" y="1381"/>
                    <a:pt x="1359" y="1398"/>
                    <a:pt x="1465" y="1491"/>
                  </a:cubicBezTo>
                  <a:cubicBezTo>
                    <a:pt x="1591" y="1586"/>
                    <a:pt x="1646" y="1668"/>
                    <a:pt x="1763" y="1668"/>
                  </a:cubicBezTo>
                  <a:cubicBezTo>
                    <a:pt x="1802" y="1668"/>
                    <a:pt x="1847" y="1659"/>
                    <a:pt x="1905" y="1638"/>
                  </a:cubicBezTo>
                  <a:cubicBezTo>
                    <a:pt x="2086" y="1578"/>
                    <a:pt x="2147" y="1484"/>
                    <a:pt x="2230" y="1484"/>
                  </a:cubicBezTo>
                  <a:cubicBezTo>
                    <a:pt x="2262" y="1484"/>
                    <a:pt x="2298" y="1498"/>
                    <a:pt x="2344" y="1533"/>
                  </a:cubicBezTo>
                  <a:cubicBezTo>
                    <a:pt x="2491" y="1659"/>
                    <a:pt x="2449" y="1763"/>
                    <a:pt x="2763" y="1784"/>
                  </a:cubicBezTo>
                  <a:cubicBezTo>
                    <a:pt x="2898" y="1804"/>
                    <a:pt x="2935" y="1819"/>
                    <a:pt x="2965" y="1819"/>
                  </a:cubicBezTo>
                  <a:cubicBezTo>
                    <a:pt x="2999" y="1819"/>
                    <a:pt x="3024" y="1799"/>
                    <a:pt x="3181" y="1743"/>
                  </a:cubicBezTo>
                  <a:cubicBezTo>
                    <a:pt x="3423" y="1656"/>
                    <a:pt x="3480" y="1512"/>
                    <a:pt x="3681" y="1512"/>
                  </a:cubicBezTo>
                  <a:cubicBezTo>
                    <a:pt x="3723" y="1512"/>
                    <a:pt x="3772" y="1519"/>
                    <a:pt x="3830" y="1533"/>
                  </a:cubicBezTo>
                  <a:cubicBezTo>
                    <a:pt x="4144" y="1617"/>
                    <a:pt x="4290" y="1638"/>
                    <a:pt x="4374" y="1722"/>
                  </a:cubicBezTo>
                  <a:cubicBezTo>
                    <a:pt x="4437" y="1784"/>
                    <a:pt x="4416" y="1784"/>
                    <a:pt x="4541" y="1910"/>
                  </a:cubicBezTo>
                  <a:cubicBezTo>
                    <a:pt x="4667" y="2056"/>
                    <a:pt x="4792" y="2161"/>
                    <a:pt x="4960" y="2161"/>
                  </a:cubicBezTo>
                  <a:cubicBezTo>
                    <a:pt x="5127" y="2161"/>
                    <a:pt x="5399" y="2182"/>
                    <a:pt x="5567" y="2182"/>
                  </a:cubicBezTo>
                  <a:cubicBezTo>
                    <a:pt x="5713" y="2182"/>
                    <a:pt x="6152" y="2412"/>
                    <a:pt x="6152" y="2412"/>
                  </a:cubicBezTo>
                  <a:cubicBezTo>
                    <a:pt x="6152" y="2412"/>
                    <a:pt x="6152" y="2538"/>
                    <a:pt x="6299" y="2642"/>
                  </a:cubicBezTo>
                  <a:cubicBezTo>
                    <a:pt x="6412" y="2723"/>
                    <a:pt x="6375" y="2816"/>
                    <a:pt x="6526" y="2816"/>
                  </a:cubicBezTo>
                  <a:cubicBezTo>
                    <a:pt x="6570" y="2816"/>
                    <a:pt x="6631" y="2808"/>
                    <a:pt x="6717" y="2789"/>
                  </a:cubicBezTo>
                  <a:cubicBezTo>
                    <a:pt x="7094" y="2726"/>
                    <a:pt x="7136" y="2831"/>
                    <a:pt x="7178" y="2600"/>
                  </a:cubicBezTo>
                  <a:cubicBezTo>
                    <a:pt x="7199" y="2349"/>
                    <a:pt x="7073" y="2224"/>
                    <a:pt x="7199" y="2077"/>
                  </a:cubicBezTo>
                  <a:cubicBezTo>
                    <a:pt x="7324" y="1910"/>
                    <a:pt x="7491" y="1868"/>
                    <a:pt x="7617" y="1868"/>
                  </a:cubicBezTo>
                  <a:cubicBezTo>
                    <a:pt x="7743" y="1868"/>
                    <a:pt x="7784" y="1680"/>
                    <a:pt x="7931" y="1617"/>
                  </a:cubicBezTo>
                  <a:cubicBezTo>
                    <a:pt x="8043" y="1553"/>
                    <a:pt x="8069" y="1526"/>
                    <a:pt x="8169" y="1526"/>
                  </a:cubicBezTo>
                  <a:cubicBezTo>
                    <a:pt x="8199" y="1526"/>
                    <a:pt x="8237" y="1528"/>
                    <a:pt x="8287" y="1533"/>
                  </a:cubicBezTo>
                  <a:lnTo>
                    <a:pt x="8475" y="1554"/>
                  </a:lnTo>
                  <a:cubicBezTo>
                    <a:pt x="8475" y="1554"/>
                    <a:pt x="8705" y="1533"/>
                    <a:pt x="8747" y="1429"/>
                  </a:cubicBezTo>
                  <a:cubicBezTo>
                    <a:pt x="8810" y="1324"/>
                    <a:pt x="8935" y="1429"/>
                    <a:pt x="8935" y="1282"/>
                  </a:cubicBezTo>
                  <a:cubicBezTo>
                    <a:pt x="8935" y="1115"/>
                    <a:pt x="8747" y="1073"/>
                    <a:pt x="8433" y="1073"/>
                  </a:cubicBezTo>
                  <a:cubicBezTo>
                    <a:pt x="8198" y="1073"/>
                    <a:pt x="8440" y="797"/>
                    <a:pt x="8127" y="797"/>
                  </a:cubicBezTo>
                  <a:cubicBezTo>
                    <a:pt x="8106" y="797"/>
                    <a:pt x="8083" y="798"/>
                    <a:pt x="8056" y="801"/>
                  </a:cubicBezTo>
                  <a:cubicBezTo>
                    <a:pt x="7768" y="844"/>
                    <a:pt x="7698" y="917"/>
                    <a:pt x="7545" y="917"/>
                  </a:cubicBezTo>
                  <a:cubicBezTo>
                    <a:pt x="7477" y="917"/>
                    <a:pt x="7391" y="903"/>
                    <a:pt x="7261" y="864"/>
                  </a:cubicBezTo>
                  <a:cubicBezTo>
                    <a:pt x="7101" y="816"/>
                    <a:pt x="7014" y="807"/>
                    <a:pt x="6964" y="807"/>
                  </a:cubicBezTo>
                  <a:cubicBezTo>
                    <a:pt x="6938" y="807"/>
                    <a:pt x="6921" y="810"/>
                    <a:pt x="6909" y="810"/>
                  </a:cubicBezTo>
                  <a:cubicBezTo>
                    <a:pt x="6884" y="810"/>
                    <a:pt x="6878" y="800"/>
                    <a:pt x="6843" y="738"/>
                  </a:cubicBezTo>
                  <a:cubicBezTo>
                    <a:pt x="6792" y="602"/>
                    <a:pt x="6962" y="438"/>
                    <a:pt x="6735" y="438"/>
                  </a:cubicBezTo>
                  <a:cubicBezTo>
                    <a:pt x="6682" y="438"/>
                    <a:pt x="6609" y="447"/>
                    <a:pt x="6508" y="466"/>
                  </a:cubicBezTo>
                  <a:cubicBezTo>
                    <a:pt x="6070" y="547"/>
                    <a:pt x="5871" y="578"/>
                    <a:pt x="5745" y="578"/>
                  </a:cubicBezTo>
                  <a:cubicBezTo>
                    <a:pt x="5709" y="578"/>
                    <a:pt x="5678" y="576"/>
                    <a:pt x="5650" y="571"/>
                  </a:cubicBezTo>
                  <a:cubicBezTo>
                    <a:pt x="5525" y="550"/>
                    <a:pt x="5399" y="508"/>
                    <a:pt x="5336" y="424"/>
                  </a:cubicBezTo>
                  <a:cubicBezTo>
                    <a:pt x="5253" y="341"/>
                    <a:pt x="5441" y="257"/>
                    <a:pt x="5169" y="194"/>
                  </a:cubicBezTo>
                  <a:cubicBezTo>
                    <a:pt x="4947" y="126"/>
                    <a:pt x="4767" y="58"/>
                    <a:pt x="4674" y="58"/>
                  </a:cubicBezTo>
                  <a:cubicBezTo>
                    <a:pt x="4653" y="58"/>
                    <a:pt x="4636" y="61"/>
                    <a:pt x="4625" y="69"/>
                  </a:cubicBezTo>
                  <a:cubicBezTo>
                    <a:pt x="4618" y="70"/>
                    <a:pt x="4610" y="71"/>
                    <a:pt x="4601" y="71"/>
                  </a:cubicBezTo>
                  <a:cubicBezTo>
                    <a:pt x="4553" y="71"/>
                    <a:pt x="4476" y="50"/>
                    <a:pt x="4400" y="50"/>
                  </a:cubicBezTo>
                  <a:cubicBezTo>
                    <a:pt x="4318" y="50"/>
                    <a:pt x="4235" y="74"/>
                    <a:pt x="4186" y="173"/>
                  </a:cubicBezTo>
                  <a:cubicBezTo>
                    <a:pt x="4102" y="362"/>
                    <a:pt x="4165" y="403"/>
                    <a:pt x="3893" y="403"/>
                  </a:cubicBezTo>
                  <a:cubicBezTo>
                    <a:pt x="3621" y="403"/>
                    <a:pt x="3579" y="403"/>
                    <a:pt x="3474" y="341"/>
                  </a:cubicBezTo>
                  <a:cubicBezTo>
                    <a:pt x="3370" y="299"/>
                    <a:pt x="3370" y="90"/>
                    <a:pt x="3160" y="69"/>
                  </a:cubicBezTo>
                  <a:cubicBezTo>
                    <a:pt x="3000" y="40"/>
                    <a:pt x="3063" y="0"/>
                    <a:pt x="3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6" name="Google Shape;26496;p126">
              <a:extLst>
                <a:ext uri="{FF2B5EF4-FFF2-40B4-BE49-F238E27FC236}">
                  <a16:creationId xmlns:a16="http://schemas.microsoft.com/office/drawing/2014/main" id="{C2C575A9-0138-DD4D-4FE0-5417C287EE8A}"/>
                </a:ext>
              </a:extLst>
            </p:cNvPr>
            <p:cNvSpPr/>
            <p:nvPr/>
          </p:nvSpPr>
          <p:spPr>
            <a:xfrm>
              <a:off x="2959811" y="2653300"/>
              <a:ext cx="61872" cy="40148"/>
            </a:xfrm>
            <a:custGeom>
              <a:avLst/>
              <a:gdLst/>
              <a:ahLst/>
              <a:cxnLst/>
              <a:rect l="l" t="t" r="r" b="b"/>
              <a:pathLst>
                <a:path w="1444" h="937" extrusionOk="0">
                  <a:moveTo>
                    <a:pt x="736" y="1"/>
                  </a:moveTo>
                  <a:cubicBezTo>
                    <a:pt x="723" y="1"/>
                    <a:pt x="708" y="3"/>
                    <a:pt x="691" y="9"/>
                  </a:cubicBezTo>
                  <a:cubicBezTo>
                    <a:pt x="565" y="51"/>
                    <a:pt x="544" y="176"/>
                    <a:pt x="440" y="239"/>
                  </a:cubicBezTo>
                  <a:cubicBezTo>
                    <a:pt x="431" y="244"/>
                    <a:pt x="420" y="246"/>
                    <a:pt x="408" y="246"/>
                  </a:cubicBezTo>
                  <a:cubicBezTo>
                    <a:pt x="351" y="246"/>
                    <a:pt x="264" y="201"/>
                    <a:pt x="202" y="201"/>
                  </a:cubicBezTo>
                  <a:cubicBezTo>
                    <a:pt x="158" y="201"/>
                    <a:pt x="126" y="224"/>
                    <a:pt x="126" y="302"/>
                  </a:cubicBezTo>
                  <a:cubicBezTo>
                    <a:pt x="126" y="532"/>
                    <a:pt x="0" y="532"/>
                    <a:pt x="209" y="679"/>
                  </a:cubicBezTo>
                  <a:cubicBezTo>
                    <a:pt x="375" y="808"/>
                    <a:pt x="509" y="937"/>
                    <a:pt x="710" y="937"/>
                  </a:cubicBezTo>
                  <a:cubicBezTo>
                    <a:pt x="737" y="937"/>
                    <a:pt x="766" y="935"/>
                    <a:pt x="795" y="930"/>
                  </a:cubicBezTo>
                  <a:cubicBezTo>
                    <a:pt x="1025" y="909"/>
                    <a:pt x="1444" y="741"/>
                    <a:pt x="1318" y="469"/>
                  </a:cubicBezTo>
                  <a:cubicBezTo>
                    <a:pt x="1276" y="365"/>
                    <a:pt x="1402" y="239"/>
                    <a:pt x="1193" y="197"/>
                  </a:cubicBezTo>
                  <a:cubicBezTo>
                    <a:pt x="1004" y="176"/>
                    <a:pt x="1004" y="176"/>
                    <a:pt x="900" y="135"/>
                  </a:cubicBezTo>
                  <a:cubicBezTo>
                    <a:pt x="828" y="99"/>
                    <a:pt x="818" y="1"/>
                    <a:pt x="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7" name="Google Shape;26497;p126">
              <a:extLst>
                <a:ext uri="{FF2B5EF4-FFF2-40B4-BE49-F238E27FC236}">
                  <a16:creationId xmlns:a16="http://schemas.microsoft.com/office/drawing/2014/main" id="{0E864AA1-88FC-5CAE-8CCC-54CE607DCE90}"/>
                </a:ext>
              </a:extLst>
            </p:cNvPr>
            <p:cNvSpPr/>
            <p:nvPr/>
          </p:nvSpPr>
          <p:spPr>
            <a:xfrm>
              <a:off x="3259244" y="2658656"/>
              <a:ext cx="61915" cy="39977"/>
            </a:xfrm>
            <a:custGeom>
              <a:avLst/>
              <a:gdLst/>
              <a:ahLst/>
              <a:cxnLst/>
              <a:rect l="l" t="t" r="r" b="b"/>
              <a:pathLst>
                <a:path w="1445" h="933" extrusionOk="0">
                  <a:moveTo>
                    <a:pt x="722" y="0"/>
                  </a:moveTo>
                  <a:cubicBezTo>
                    <a:pt x="707" y="0"/>
                    <a:pt x="690" y="3"/>
                    <a:pt x="670" y="10"/>
                  </a:cubicBezTo>
                  <a:cubicBezTo>
                    <a:pt x="566" y="51"/>
                    <a:pt x="545" y="177"/>
                    <a:pt x="440" y="219"/>
                  </a:cubicBezTo>
                  <a:cubicBezTo>
                    <a:pt x="425" y="228"/>
                    <a:pt x="408" y="231"/>
                    <a:pt x="390" y="231"/>
                  </a:cubicBezTo>
                  <a:cubicBezTo>
                    <a:pt x="329" y="231"/>
                    <a:pt x="253" y="191"/>
                    <a:pt x="199" y="191"/>
                  </a:cubicBezTo>
                  <a:cubicBezTo>
                    <a:pt x="156" y="191"/>
                    <a:pt x="126" y="216"/>
                    <a:pt x="126" y="303"/>
                  </a:cubicBezTo>
                  <a:cubicBezTo>
                    <a:pt x="126" y="512"/>
                    <a:pt x="1" y="512"/>
                    <a:pt x="189" y="658"/>
                  </a:cubicBezTo>
                  <a:cubicBezTo>
                    <a:pt x="365" y="795"/>
                    <a:pt x="505" y="932"/>
                    <a:pt x="727" y="932"/>
                  </a:cubicBezTo>
                  <a:cubicBezTo>
                    <a:pt x="743" y="932"/>
                    <a:pt x="759" y="932"/>
                    <a:pt x="775" y="930"/>
                  </a:cubicBezTo>
                  <a:cubicBezTo>
                    <a:pt x="1026" y="909"/>
                    <a:pt x="1444" y="742"/>
                    <a:pt x="1319" y="470"/>
                  </a:cubicBezTo>
                  <a:cubicBezTo>
                    <a:pt x="1256" y="365"/>
                    <a:pt x="1382" y="219"/>
                    <a:pt x="1193" y="198"/>
                  </a:cubicBezTo>
                  <a:cubicBezTo>
                    <a:pt x="1005" y="177"/>
                    <a:pt x="1005" y="177"/>
                    <a:pt x="900" y="135"/>
                  </a:cubicBezTo>
                  <a:cubicBezTo>
                    <a:pt x="812" y="82"/>
                    <a:pt x="798" y="0"/>
                    <a:pt x="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8" name="Google Shape;26498;p126">
              <a:extLst>
                <a:ext uri="{FF2B5EF4-FFF2-40B4-BE49-F238E27FC236}">
                  <a16:creationId xmlns:a16="http://schemas.microsoft.com/office/drawing/2014/main" id="{A403877D-59D4-64D1-7AA7-749D927AD51A}"/>
                </a:ext>
              </a:extLst>
            </p:cNvPr>
            <p:cNvSpPr/>
            <p:nvPr/>
          </p:nvSpPr>
          <p:spPr>
            <a:xfrm>
              <a:off x="3081718" y="2680509"/>
              <a:ext cx="61915" cy="39848"/>
            </a:xfrm>
            <a:custGeom>
              <a:avLst/>
              <a:gdLst/>
              <a:ahLst/>
              <a:cxnLst/>
              <a:rect l="l" t="t" r="r" b="b"/>
              <a:pathLst>
                <a:path w="1445" h="930" extrusionOk="0">
                  <a:moveTo>
                    <a:pt x="780" y="0"/>
                  </a:moveTo>
                  <a:cubicBezTo>
                    <a:pt x="718" y="0"/>
                    <a:pt x="654" y="13"/>
                    <a:pt x="587" y="44"/>
                  </a:cubicBezTo>
                  <a:cubicBezTo>
                    <a:pt x="356" y="127"/>
                    <a:pt x="1" y="399"/>
                    <a:pt x="189" y="629"/>
                  </a:cubicBezTo>
                  <a:cubicBezTo>
                    <a:pt x="264" y="704"/>
                    <a:pt x="205" y="845"/>
                    <a:pt x="325" y="845"/>
                  </a:cubicBezTo>
                  <a:cubicBezTo>
                    <a:pt x="340" y="845"/>
                    <a:pt x="357" y="843"/>
                    <a:pt x="377" y="839"/>
                  </a:cubicBezTo>
                  <a:cubicBezTo>
                    <a:pt x="472" y="828"/>
                    <a:pt x="519" y="823"/>
                    <a:pt x="555" y="823"/>
                  </a:cubicBezTo>
                  <a:cubicBezTo>
                    <a:pt x="592" y="823"/>
                    <a:pt x="618" y="828"/>
                    <a:pt x="670" y="839"/>
                  </a:cubicBezTo>
                  <a:cubicBezTo>
                    <a:pt x="765" y="855"/>
                    <a:pt x="800" y="930"/>
                    <a:pt x="857" y="930"/>
                  </a:cubicBezTo>
                  <a:cubicBezTo>
                    <a:pt x="875" y="930"/>
                    <a:pt x="896" y="922"/>
                    <a:pt x="921" y="901"/>
                  </a:cubicBezTo>
                  <a:cubicBezTo>
                    <a:pt x="1026" y="818"/>
                    <a:pt x="1026" y="692"/>
                    <a:pt x="1110" y="629"/>
                  </a:cubicBezTo>
                  <a:cubicBezTo>
                    <a:pt x="1132" y="613"/>
                    <a:pt x="1165" y="610"/>
                    <a:pt x="1201" y="610"/>
                  </a:cubicBezTo>
                  <a:cubicBezTo>
                    <a:pt x="1228" y="610"/>
                    <a:pt x="1257" y="611"/>
                    <a:pt x="1284" y="611"/>
                  </a:cubicBezTo>
                  <a:cubicBezTo>
                    <a:pt x="1358" y="611"/>
                    <a:pt x="1416" y="596"/>
                    <a:pt x="1382" y="483"/>
                  </a:cubicBezTo>
                  <a:cubicBezTo>
                    <a:pt x="1340" y="274"/>
                    <a:pt x="1444" y="232"/>
                    <a:pt x="1214" y="148"/>
                  </a:cubicBezTo>
                  <a:cubicBezTo>
                    <a:pt x="1066" y="74"/>
                    <a:pt x="929" y="0"/>
                    <a:pt x="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9" name="Google Shape;26499;p126">
              <a:extLst>
                <a:ext uri="{FF2B5EF4-FFF2-40B4-BE49-F238E27FC236}">
                  <a16:creationId xmlns:a16="http://schemas.microsoft.com/office/drawing/2014/main" id="{0959B9FD-0F8D-2657-8505-401F5150908B}"/>
                </a:ext>
              </a:extLst>
            </p:cNvPr>
            <p:cNvSpPr/>
            <p:nvPr/>
          </p:nvSpPr>
          <p:spPr>
            <a:xfrm>
              <a:off x="2801096" y="2645501"/>
              <a:ext cx="71770" cy="38263"/>
            </a:xfrm>
            <a:custGeom>
              <a:avLst/>
              <a:gdLst/>
              <a:ahLst/>
              <a:cxnLst/>
              <a:rect l="l" t="t" r="r" b="b"/>
              <a:pathLst>
                <a:path w="1675" h="893" extrusionOk="0">
                  <a:moveTo>
                    <a:pt x="979" y="0"/>
                  </a:moveTo>
                  <a:cubicBezTo>
                    <a:pt x="888" y="0"/>
                    <a:pt x="794" y="18"/>
                    <a:pt x="691" y="66"/>
                  </a:cubicBezTo>
                  <a:cubicBezTo>
                    <a:pt x="440" y="170"/>
                    <a:pt x="1" y="463"/>
                    <a:pt x="210" y="672"/>
                  </a:cubicBezTo>
                  <a:cubicBezTo>
                    <a:pt x="283" y="746"/>
                    <a:pt x="212" y="868"/>
                    <a:pt x="349" y="868"/>
                  </a:cubicBezTo>
                  <a:cubicBezTo>
                    <a:pt x="368" y="868"/>
                    <a:pt x="391" y="866"/>
                    <a:pt x="419" y="861"/>
                  </a:cubicBezTo>
                  <a:cubicBezTo>
                    <a:pt x="628" y="819"/>
                    <a:pt x="628" y="819"/>
                    <a:pt x="754" y="819"/>
                  </a:cubicBezTo>
                  <a:cubicBezTo>
                    <a:pt x="845" y="834"/>
                    <a:pt x="881" y="893"/>
                    <a:pt x="941" y="893"/>
                  </a:cubicBezTo>
                  <a:cubicBezTo>
                    <a:pt x="964" y="893"/>
                    <a:pt x="991" y="884"/>
                    <a:pt x="1026" y="861"/>
                  </a:cubicBezTo>
                  <a:cubicBezTo>
                    <a:pt x="1151" y="777"/>
                    <a:pt x="1151" y="651"/>
                    <a:pt x="1256" y="568"/>
                  </a:cubicBezTo>
                  <a:cubicBezTo>
                    <a:pt x="1361" y="505"/>
                    <a:pt x="1654" y="589"/>
                    <a:pt x="1591" y="400"/>
                  </a:cubicBezTo>
                  <a:cubicBezTo>
                    <a:pt x="1528" y="191"/>
                    <a:pt x="1675" y="149"/>
                    <a:pt x="1423" y="86"/>
                  </a:cubicBezTo>
                  <a:cubicBezTo>
                    <a:pt x="1268" y="47"/>
                    <a:pt x="1128" y="0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0" name="Google Shape;26500;p126">
              <a:extLst>
                <a:ext uri="{FF2B5EF4-FFF2-40B4-BE49-F238E27FC236}">
                  <a16:creationId xmlns:a16="http://schemas.microsoft.com/office/drawing/2014/main" id="{3B6EFA27-5FB4-7F9C-48DA-6FA9CDD51E7C}"/>
                </a:ext>
              </a:extLst>
            </p:cNvPr>
            <p:cNvSpPr/>
            <p:nvPr/>
          </p:nvSpPr>
          <p:spPr>
            <a:xfrm>
              <a:off x="2899736" y="2632689"/>
              <a:ext cx="48461" cy="25794"/>
            </a:xfrm>
            <a:custGeom>
              <a:avLst/>
              <a:gdLst/>
              <a:ahLst/>
              <a:cxnLst/>
              <a:rect l="l" t="t" r="r" b="b"/>
              <a:pathLst>
                <a:path w="1131" h="602" extrusionOk="0">
                  <a:moveTo>
                    <a:pt x="908" y="0"/>
                  </a:moveTo>
                  <a:cubicBezTo>
                    <a:pt x="895" y="0"/>
                    <a:pt x="879" y="3"/>
                    <a:pt x="858" y="9"/>
                  </a:cubicBezTo>
                  <a:cubicBezTo>
                    <a:pt x="760" y="33"/>
                    <a:pt x="719" y="43"/>
                    <a:pt x="686" y="43"/>
                  </a:cubicBezTo>
                  <a:cubicBezTo>
                    <a:pt x="662" y="43"/>
                    <a:pt x="642" y="38"/>
                    <a:pt x="607" y="30"/>
                  </a:cubicBezTo>
                  <a:cubicBezTo>
                    <a:pt x="551" y="30"/>
                    <a:pt x="523" y="2"/>
                    <a:pt x="486" y="2"/>
                  </a:cubicBezTo>
                  <a:cubicBezTo>
                    <a:pt x="468" y="2"/>
                    <a:pt x="447" y="9"/>
                    <a:pt x="419" y="30"/>
                  </a:cubicBezTo>
                  <a:cubicBezTo>
                    <a:pt x="335" y="72"/>
                    <a:pt x="356" y="155"/>
                    <a:pt x="272" y="218"/>
                  </a:cubicBezTo>
                  <a:cubicBezTo>
                    <a:pt x="210" y="281"/>
                    <a:pt x="21" y="218"/>
                    <a:pt x="63" y="344"/>
                  </a:cubicBezTo>
                  <a:cubicBezTo>
                    <a:pt x="105" y="490"/>
                    <a:pt x="0" y="511"/>
                    <a:pt x="168" y="553"/>
                  </a:cubicBezTo>
                  <a:cubicBezTo>
                    <a:pt x="276" y="577"/>
                    <a:pt x="364" y="601"/>
                    <a:pt x="455" y="601"/>
                  </a:cubicBezTo>
                  <a:cubicBezTo>
                    <a:pt x="522" y="601"/>
                    <a:pt x="590" y="588"/>
                    <a:pt x="670" y="553"/>
                  </a:cubicBezTo>
                  <a:cubicBezTo>
                    <a:pt x="858" y="490"/>
                    <a:pt x="1130" y="281"/>
                    <a:pt x="1005" y="134"/>
                  </a:cubicBezTo>
                  <a:cubicBezTo>
                    <a:pt x="951" y="98"/>
                    <a:pt x="990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1" name="Google Shape;26501;p126">
              <a:extLst>
                <a:ext uri="{FF2B5EF4-FFF2-40B4-BE49-F238E27FC236}">
                  <a16:creationId xmlns:a16="http://schemas.microsoft.com/office/drawing/2014/main" id="{2675362A-BDA7-DB85-655B-152FFCC57C83}"/>
                </a:ext>
              </a:extLst>
            </p:cNvPr>
            <p:cNvSpPr/>
            <p:nvPr/>
          </p:nvSpPr>
          <p:spPr>
            <a:xfrm>
              <a:off x="3336373" y="2704634"/>
              <a:ext cx="48418" cy="26137"/>
            </a:xfrm>
            <a:custGeom>
              <a:avLst/>
              <a:gdLst/>
              <a:ahLst/>
              <a:cxnLst/>
              <a:rect l="l" t="t" r="r" b="b"/>
              <a:pathLst>
                <a:path w="1130" h="610" extrusionOk="0">
                  <a:moveTo>
                    <a:pt x="892" y="1"/>
                  </a:moveTo>
                  <a:cubicBezTo>
                    <a:pt x="882" y="1"/>
                    <a:pt x="871" y="2"/>
                    <a:pt x="858" y="4"/>
                  </a:cubicBezTo>
                  <a:cubicBezTo>
                    <a:pt x="691" y="46"/>
                    <a:pt x="691" y="46"/>
                    <a:pt x="607" y="46"/>
                  </a:cubicBezTo>
                  <a:cubicBezTo>
                    <a:pt x="546" y="46"/>
                    <a:pt x="518" y="1"/>
                    <a:pt x="476" y="1"/>
                  </a:cubicBezTo>
                  <a:cubicBezTo>
                    <a:pt x="460" y="1"/>
                    <a:pt x="441" y="8"/>
                    <a:pt x="419" y="25"/>
                  </a:cubicBezTo>
                  <a:cubicBezTo>
                    <a:pt x="335" y="87"/>
                    <a:pt x="356" y="171"/>
                    <a:pt x="272" y="234"/>
                  </a:cubicBezTo>
                  <a:cubicBezTo>
                    <a:pt x="209" y="276"/>
                    <a:pt x="21" y="213"/>
                    <a:pt x="63" y="359"/>
                  </a:cubicBezTo>
                  <a:cubicBezTo>
                    <a:pt x="84" y="485"/>
                    <a:pt x="0" y="527"/>
                    <a:pt x="167" y="548"/>
                  </a:cubicBezTo>
                  <a:cubicBezTo>
                    <a:pt x="288" y="575"/>
                    <a:pt x="383" y="610"/>
                    <a:pt x="485" y="610"/>
                  </a:cubicBezTo>
                  <a:cubicBezTo>
                    <a:pt x="542" y="610"/>
                    <a:pt x="602" y="599"/>
                    <a:pt x="670" y="569"/>
                  </a:cubicBezTo>
                  <a:cubicBezTo>
                    <a:pt x="858" y="485"/>
                    <a:pt x="1130" y="276"/>
                    <a:pt x="983" y="150"/>
                  </a:cubicBezTo>
                  <a:cubicBezTo>
                    <a:pt x="945" y="93"/>
                    <a:pt x="994" y="1"/>
                    <a:pt x="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2" name="Google Shape;26502;p126">
              <a:extLst>
                <a:ext uri="{FF2B5EF4-FFF2-40B4-BE49-F238E27FC236}">
                  <a16:creationId xmlns:a16="http://schemas.microsoft.com/office/drawing/2014/main" id="{452E1D44-0905-9CE3-F21B-5DE250327EF4}"/>
                </a:ext>
              </a:extLst>
            </p:cNvPr>
            <p:cNvSpPr/>
            <p:nvPr/>
          </p:nvSpPr>
          <p:spPr>
            <a:xfrm>
              <a:off x="2966067" y="2721431"/>
              <a:ext cx="48461" cy="26008"/>
            </a:xfrm>
            <a:custGeom>
              <a:avLst/>
              <a:gdLst/>
              <a:ahLst/>
              <a:cxnLst/>
              <a:rect l="l" t="t" r="r" b="b"/>
              <a:pathLst>
                <a:path w="1131" h="607" extrusionOk="0">
                  <a:moveTo>
                    <a:pt x="909" y="1"/>
                  </a:moveTo>
                  <a:cubicBezTo>
                    <a:pt x="895" y="1"/>
                    <a:pt x="879" y="3"/>
                    <a:pt x="858" y="9"/>
                  </a:cubicBezTo>
                  <a:cubicBezTo>
                    <a:pt x="773" y="34"/>
                    <a:pt x="737" y="44"/>
                    <a:pt x="706" y="44"/>
                  </a:cubicBezTo>
                  <a:cubicBezTo>
                    <a:pt x="683" y="44"/>
                    <a:pt x="663" y="39"/>
                    <a:pt x="628" y="30"/>
                  </a:cubicBezTo>
                  <a:cubicBezTo>
                    <a:pt x="573" y="30"/>
                    <a:pt x="545" y="2"/>
                    <a:pt x="507" y="2"/>
                  </a:cubicBezTo>
                  <a:cubicBezTo>
                    <a:pt x="489" y="2"/>
                    <a:pt x="468" y="9"/>
                    <a:pt x="440" y="30"/>
                  </a:cubicBezTo>
                  <a:cubicBezTo>
                    <a:pt x="356" y="93"/>
                    <a:pt x="356" y="156"/>
                    <a:pt x="294" y="219"/>
                  </a:cubicBezTo>
                  <a:cubicBezTo>
                    <a:pt x="210" y="281"/>
                    <a:pt x="22" y="219"/>
                    <a:pt x="63" y="344"/>
                  </a:cubicBezTo>
                  <a:cubicBezTo>
                    <a:pt x="105" y="491"/>
                    <a:pt x="1" y="511"/>
                    <a:pt x="189" y="553"/>
                  </a:cubicBezTo>
                  <a:cubicBezTo>
                    <a:pt x="295" y="580"/>
                    <a:pt x="392" y="606"/>
                    <a:pt x="492" y="606"/>
                  </a:cubicBezTo>
                  <a:cubicBezTo>
                    <a:pt x="550" y="606"/>
                    <a:pt x="609" y="597"/>
                    <a:pt x="670" y="574"/>
                  </a:cubicBezTo>
                  <a:cubicBezTo>
                    <a:pt x="858" y="491"/>
                    <a:pt x="1130" y="281"/>
                    <a:pt x="1005" y="135"/>
                  </a:cubicBezTo>
                  <a:cubicBezTo>
                    <a:pt x="951" y="99"/>
                    <a:pt x="990" y="1"/>
                    <a:pt x="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3" name="Google Shape;26503;p126">
              <a:extLst>
                <a:ext uri="{FF2B5EF4-FFF2-40B4-BE49-F238E27FC236}">
                  <a16:creationId xmlns:a16="http://schemas.microsoft.com/office/drawing/2014/main" id="{C6CECCE2-3670-F23C-DCAE-45615BE3198D}"/>
                </a:ext>
              </a:extLst>
            </p:cNvPr>
            <p:cNvSpPr/>
            <p:nvPr/>
          </p:nvSpPr>
          <p:spPr>
            <a:xfrm>
              <a:off x="3373096" y="2651371"/>
              <a:ext cx="52960" cy="27551"/>
            </a:xfrm>
            <a:custGeom>
              <a:avLst/>
              <a:gdLst/>
              <a:ahLst/>
              <a:cxnLst/>
              <a:rect l="l" t="t" r="r" b="b"/>
              <a:pathLst>
                <a:path w="1236" h="643" extrusionOk="0">
                  <a:moveTo>
                    <a:pt x="658" y="1"/>
                  </a:moveTo>
                  <a:cubicBezTo>
                    <a:pt x="644" y="1"/>
                    <a:pt x="628" y="4"/>
                    <a:pt x="608" y="12"/>
                  </a:cubicBezTo>
                  <a:cubicBezTo>
                    <a:pt x="503" y="54"/>
                    <a:pt x="482" y="138"/>
                    <a:pt x="398" y="159"/>
                  </a:cubicBezTo>
                  <a:cubicBezTo>
                    <a:pt x="385" y="165"/>
                    <a:pt x="370" y="168"/>
                    <a:pt x="352" y="168"/>
                  </a:cubicBezTo>
                  <a:cubicBezTo>
                    <a:pt x="303" y="168"/>
                    <a:pt x="243" y="148"/>
                    <a:pt x="197" y="148"/>
                  </a:cubicBezTo>
                  <a:cubicBezTo>
                    <a:pt x="156" y="148"/>
                    <a:pt x="126" y="164"/>
                    <a:pt x="126" y="221"/>
                  </a:cubicBezTo>
                  <a:cubicBezTo>
                    <a:pt x="106" y="368"/>
                    <a:pt x="1" y="368"/>
                    <a:pt x="168" y="473"/>
                  </a:cubicBezTo>
                  <a:cubicBezTo>
                    <a:pt x="321" y="549"/>
                    <a:pt x="439" y="643"/>
                    <a:pt x="617" y="643"/>
                  </a:cubicBezTo>
                  <a:cubicBezTo>
                    <a:pt x="634" y="643"/>
                    <a:pt x="652" y="642"/>
                    <a:pt x="670" y="640"/>
                  </a:cubicBezTo>
                  <a:cubicBezTo>
                    <a:pt x="880" y="619"/>
                    <a:pt x="1235" y="493"/>
                    <a:pt x="1131" y="305"/>
                  </a:cubicBezTo>
                  <a:cubicBezTo>
                    <a:pt x="1089" y="242"/>
                    <a:pt x="1194" y="138"/>
                    <a:pt x="1026" y="138"/>
                  </a:cubicBezTo>
                  <a:cubicBezTo>
                    <a:pt x="859" y="117"/>
                    <a:pt x="859" y="117"/>
                    <a:pt x="796" y="96"/>
                  </a:cubicBezTo>
                  <a:cubicBezTo>
                    <a:pt x="728" y="62"/>
                    <a:pt x="715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4" name="Google Shape;26504;p126">
              <a:extLst>
                <a:ext uri="{FF2B5EF4-FFF2-40B4-BE49-F238E27FC236}">
                  <a16:creationId xmlns:a16="http://schemas.microsoft.com/office/drawing/2014/main" id="{3A2610DA-4C33-FBBB-9CD5-A74D9ED32677}"/>
                </a:ext>
              </a:extLst>
            </p:cNvPr>
            <p:cNvSpPr/>
            <p:nvPr/>
          </p:nvSpPr>
          <p:spPr>
            <a:xfrm>
              <a:off x="3038697" y="2687537"/>
              <a:ext cx="37706" cy="22666"/>
            </a:xfrm>
            <a:custGeom>
              <a:avLst/>
              <a:gdLst/>
              <a:ahLst/>
              <a:cxnLst/>
              <a:rect l="l" t="t" r="r" b="b"/>
              <a:pathLst>
                <a:path w="880" h="529" extrusionOk="0">
                  <a:moveTo>
                    <a:pt x="508" y="0"/>
                  </a:moveTo>
                  <a:cubicBezTo>
                    <a:pt x="471" y="0"/>
                    <a:pt x="427" y="8"/>
                    <a:pt x="377" y="26"/>
                  </a:cubicBezTo>
                  <a:cubicBezTo>
                    <a:pt x="147" y="89"/>
                    <a:pt x="0" y="89"/>
                    <a:pt x="42" y="256"/>
                  </a:cubicBezTo>
                  <a:cubicBezTo>
                    <a:pt x="105" y="424"/>
                    <a:pt x="189" y="528"/>
                    <a:pt x="398" y="528"/>
                  </a:cubicBezTo>
                  <a:cubicBezTo>
                    <a:pt x="607" y="528"/>
                    <a:pt x="816" y="507"/>
                    <a:pt x="858" y="403"/>
                  </a:cubicBezTo>
                  <a:cubicBezTo>
                    <a:pt x="879" y="298"/>
                    <a:pt x="754" y="110"/>
                    <a:pt x="754" y="110"/>
                  </a:cubicBezTo>
                  <a:cubicBezTo>
                    <a:pt x="705" y="93"/>
                    <a:pt x="643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5" name="Google Shape;26505;p126">
              <a:extLst>
                <a:ext uri="{FF2B5EF4-FFF2-40B4-BE49-F238E27FC236}">
                  <a16:creationId xmlns:a16="http://schemas.microsoft.com/office/drawing/2014/main" id="{113EDC9F-233B-94D3-69F7-65AAE03CC1B0}"/>
                </a:ext>
              </a:extLst>
            </p:cNvPr>
            <p:cNvSpPr/>
            <p:nvPr/>
          </p:nvSpPr>
          <p:spPr>
            <a:xfrm>
              <a:off x="2893437" y="2702320"/>
              <a:ext cx="37706" cy="22238"/>
            </a:xfrm>
            <a:custGeom>
              <a:avLst/>
              <a:gdLst/>
              <a:ahLst/>
              <a:cxnLst/>
              <a:rect l="l" t="t" r="r" b="b"/>
              <a:pathLst>
                <a:path w="880" h="519" extrusionOk="0">
                  <a:moveTo>
                    <a:pt x="486" y="0"/>
                  </a:moveTo>
                  <a:cubicBezTo>
                    <a:pt x="454" y="0"/>
                    <a:pt x="418" y="5"/>
                    <a:pt x="377" y="16"/>
                  </a:cubicBezTo>
                  <a:cubicBezTo>
                    <a:pt x="147" y="100"/>
                    <a:pt x="1" y="100"/>
                    <a:pt x="43" y="267"/>
                  </a:cubicBezTo>
                  <a:cubicBezTo>
                    <a:pt x="105" y="434"/>
                    <a:pt x="189" y="518"/>
                    <a:pt x="398" y="518"/>
                  </a:cubicBezTo>
                  <a:cubicBezTo>
                    <a:pt x="608" y="518"/>
                    <a:pt x="817" y="518"/>
                    <a:pt x="859" y="413"/>
                  </a:cubicBezTo>
                  <a:cubicBezTo>
                    <a:pt x="880" y="309"/>
                    <a:pt x="754" y="100"/>
                    <a:pt x="754" y="100"/>
                  </a:cubicBezTo>
                  <a:cubicBezTo>
                    <a:pt x="702" y="100"/>
                    <a:pt x="636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6" name="Google Shape;26506;p126">
              <a:extLst>
                <a:ext uri="{FF2B5EF4-FFF2-40B4-BE49-F238E27FC236}">
                  <a16:creationId xmlns:a16="http://schemas.microsoft.com/office/drawing/2014/main" id="{74966052-67E3-3279-AA03-9407817F032A}"/>
                </a:ext>
              </a:extLst>
            </p:cNvPr>
            <p:cNvSpPr/>
            <p:nvPr/>
          </p:nvSpPr>
          <p:spPr>
            <a:xfrm>
              <a:off x="3157048" y="2720231"/>
              <a:ext cx="38606" cy="22238"/>
            </a:xfrm>
            <a:custGeom>
              <a:avLst/>
              <a:gdLst/>
              <a:ahLst/>
              <a:cxnLst/>
              <a:rect l="l" t="t" r="r" b="b"/>
              <a:pathLst>
                <a:path w="901" h="519" extrusionOk="0">
                  <a:moveTo>
                    <a:pt x="505" y="1"/>
                  </a:moveTo>
                  <a:cubicBezTo>
                    <a:pt x="474" y="1"/>
                    <a:pt x="439" y="5"/>
                    <a:pt x="398" y="16"/>
                  </a:cubicBezTo>
                  <a:cubicBezTo>
                    <a:pt x="147" y="100"/>
                    <a:pt x="0" y="100"/>
                    <a:pt x="63" y="267"/>
                  </a:cubicBezTo>
                  <a:cubicBezTo>
                    <a:pt x="105" y="435"/>
                    <a:pt x="189" y="519"/>
                    <a:pt x="398" y="519"/>
                  </a:cubicBezTo>
                  <a:cubicBezTo>
                    <a:pt x="628" y="519"/>
                    <a:pt x="816" y="519"/>
                    <a:pt x="858" y="414"/>
                  </a:cubicBezTo>
                  <a:cubicBezTo>
                    <a:pt x="900" y="309"/>
                    <a:pt x="754" y="100"/>
                    <a:pt x="754" y="100"/>
                  </a:cubicBezTo>
                  <a:cubicBezTo>
                    <a:pt x="702" y="100"/>
                    <a:pt x="650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7" name="Google Shape;26507;p126">
              <a:extLst>
                <a:ext uri="{FF2B5EF4-FFF2-40B4-BE49-F238E27FC236}">
                  <a16:creationId xmlns:a16="http://schemas.microsoft.com/office/drawing/2014/main" id="{7B376FB5-4E80-9C2B-EDB0-DE157E8F86DF}"/>
                </a:ext>
              </a:extLst>
            </p:cNvPr>
            <p:cNvSpPr/>
            <p:nvPr/>
          </p:nvSpPr>
          <p:spPr>
            <a:xfrm>
              <a:off x="3321119" y="2645758"/>
              <a:ext cx="37706" cy="22281"/>
            </a:xfrm>
            <a:custGeom>
              <a:avLst/>
              <a:gdLst/>
              <a:ahLst/>
              <a:cxnLst/>
              <a:rect l="l" t="t" r="r" b="b"/>
              <a:pathLst>
                <a:path w="880" h="520" extrusionOk="0">
                  <a:moveTo>
                    <a:pt x="495" y="0"/>
                  </a:moveTo>
                  <a:cubicBezTo>
                    <a:pt x="461" y="0"/>
                    <a:pt x="422" y="5"/>
                    <a:pt x="377" y="18"/>
                  </a:cubicBezTo>
                  <a:cubicBezTo>
                    <a:pt x="147" y="80"/>
                    <a:pt x="0" y="80"/>
                    <a:pt x="42" y="248"/>
                  </a:cubicBezTo>
                  <a:cubicBezTo>
                    <a:pt x="84" y="415"/>
                    <a:pt x="168" y="520"/>
                    <a:pt x="398" y="520"/>
                  </a:cubicBezTo>
                  <a:cubicBezTo>
                    <a:pt x="607" y="520"/>
                    <a:pt x="816" y="499"/>
                    <a:pt x="837" y="394"/>
                  </a:cubicBezTo>
                  <a:cubicBezTo>
                    <a:pt x="879" y="311"/>
                    <a:pt x="733" y="101"/>
                    <a:pt x="733" y="101"/>
                  </a:cubicBezTo>
                  <a:cubicBezTo>
                    <a:pt x="682" y="85"/>
                    <a:pt x="632" y="0"/>
                    <a:pt x="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8" name="Google Shape;26508;p126">
              <a:extLst>
                <a:ext uri="{FF2B5EF4-FFF2-40B4-BE49-F238E27FC236}">
                  <a16:creationId xmlns:a16="http://schemas.microsoft.com/office/drawing/2014/main" id="{66285F20-A878-9A1A-98EA-89345DD6EC15}"/>
                </a:ext>
              </a:extLst>
            </p:cNvPr>
            <p:cNvSpPr/>
            <p:nvPr/>
          </p:nvSpPr>
          <p:spPr>
            <a:xfrm>
              <a:off x="3278098" y="2662770"/>
              <a:ext cx="37663" cy="22324"/>
            </a:xfrm>
            <a:custGeom>
              <a:avLst/>
              <a:gdLst/>
              <a:ahLst/>
              <a:cxnLst/>
              <a:rect l="l" t="t" r="r" b="b"/>
              <a:pathLst>
                <a:path w="879" h="521" extrusionOk="0">
                  <a:moveTo>
                    <a:pt x="504" y="1"/>
                  </a:moveTo>
                  <a:cubicBezTo>
                    <a:pt x="468" y="1"/>
                    <a:pt x="426" y="6"/>
                    <a:pt x="377" y="18"/>
                  </a:cubicBezTo>
                  <a:cubicBezTo>
                    <a:pt x="146" y="81"/>
                    <a:pt x="0" y="81"/>
                    <a:pt x="42" y="248"/>
                  </a:cubicBezTo>
                  <a:cubicBezTo>
                    <a:pt x="105" y="416"/>
                    <a:pt x="188" y="520"/>
                    <a:pt x="398" y="520"/>
                  </a:cubicBezTo>
                  <a:cubicBezTo>
                    <a:pt x="628" y="520"/>
                    <a:pt x="816" y="499"/>
                    <a:pt x="858" y="416"/>
                  </a:cubicBezTo>
                  <a:cubicBezTo>
                    <a:pt x="879" y="311"/>
                    <a:pt x="753" y="102"/>
                    <a:pt x="753" y="102"/>
                  </a:cubicBezTo>
                  <a:cubicBezTo>
                    <a:pt x="703" y="85"/>
                    <a:pt x="652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9" name="Google Shape;26509;p126">
              <a:extLst>
                <a:ext uri="{FF2B5EF4-FFF2-40B4-BE49-F238E27FC236}">
                  <a16:creationId xmlns:a16="http://schemas.microsoft.com/office/drawing/2014/main" id="{506B1021-E50E-D98D-5397-4FB248D8D98E}"/>
                </a:ext>
              </a:extLst>
            </p:cNvPr>
            <p:cNvSpPr/>
            <p:nvPr/>
          </p:nvSpPr>
          <p:spPr>
            <a:xfrm>
              <a:off x="3111327" y="2594638"/>
              <a:ext cx="37706" cy="22324"/>
            </a:xfrm>
            <a:custGeom>
              <a:avLst/>
              <a:gdLst/>
              <a:ahLst/>
              <a:cxnLst/>
              <a:rect l="l" t="t" r="r" b="b"/>
              <a:pathLst>
                <a:path w="880" h="521" extrusionOk="0">
                  <a:moveTo>
                    <a:pt x="497" y="1"/>
                  </a:moveTo>
                  <a:cubicBezTo>
                    <a:pt x="462" y="1"/>
                    <a:pt x="422" y="6"/>
                    <a:pt x="377" y="18"/>
                  </a:cubicBezTo>
                  <a:cubicBezTo>
                    <a:pt x="147" y="81"/>
                    <a:pt x="0" y="81"/>
                    <a:pt x="42" y="248"/>
                  </a:cubicBezTo>
                  <a:cubicBezTo>
                    <a:pt x="105" y="416"/>
                    <a:pt x="189" y="520"/>
                    <a:pt x="398" y="520"/>
                  </a:cubicBezTo>
                  <a:cubicBezTo>
                    <a:pt x="607" y="520"/>
                    <a:pt x="816" y="499"/>
                    <a:pt x="858" y="395"/>
                  </a:cubicBezTo>
                  <a:cubicBezTo>
                    <a:pt x="879" y="311"/>
                    <a:pt x="753" y="102"/>
                    <a:pt x="753" y="102"/>
                  </a:cubicBezTo>
                  <a:cubicBezTo>
                    <a:pt x="703" y="85"/>
                    <a:pt x="639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0" name="Google Shape;26510;p126">
              <a:extLst>
                <a:ext uri="{FF2B5EF4-FFF2-40B4-BE49-F238E27FC236}">
                  <a16:creationId xmlns:a16="http://schemas.microsoft.com/office/drawing/2014/main" id="{9A556DD4-799B-B600-FB68-F3EA0AA4B8CC}"/>
                </a:ext>
              </a:extLst>
            </p:cNvPr>
            <p:cNvSpPr/>
            <p:nvPr/>
          </p:nvSpPr>
          <p:spPr>
            <a:xfrm>
              <a:off x="2766131" y="2688779"/>
              <a:ext cx="38606" cy="22324"/>
            </a:xfrm>
            <a:custGeom>
              <a:avLst/>
              <a:gdLst/>
              <a:ahLst/>
              <a:cxnLst/>
              <a:rect l="l" t="t" r="r" b="b"/>
              <a:pathLst>
                <a:path w="901" h="521" extrusionOk="0">
                  <a:moveTo>
                    <a:pt x="516" y="1"/>
                  </a:moveTo>
                  <a:cubicBezTo>
                    <a:pt x="482" y="1"/>
                    <a:pt x="443" y="6"/>
                    <a:pt x="398" y="18"/>
                  </a:cubicBezTo>
                  <a:cubicBezTo>
                    <a:pt x="168" y="81"/>
                    <a:pt x="1" y="81"/>
                    <a:pt x="63" y="248"/>
                  </a:cubicBezTo>
                  <a:cubicBezTo>
                    <a:pt x="105" y="416"/>
                    <a:pt x="189" y="520"/>
                    <a:pt x="419" y="520"/>
                  </a:cubicBezTo>
                  <a:cubicBezTo>
                    <a:pt x="628" y="520"/>
                    <a:pt x="838" y="499"/>
                    <a:pt x="859" y="395"/>
                  </a:cubicBezTo>
                  <a:cubicBezTo>
                    <a:pt x="900" y="290"/>
                    <a:pt x="754" y="102"/>
                    <a:pt x="754" y="102"/>
                  </a:cubicBezTo>
                  <a:cubicBezTo>
                    <a:pt x="703" y="85"/>
                    <a:pt x="653" y="1"/>
                    <a:pt x="5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1" name="Google Shape;26511;p126">
              <a:extLst>
                <a:ext uri="{FF2B5EF4-FFF2-40B4-BE49-F238E27FC236}">
                  <a16:creationId xmlns:a16="http://schemas.microsoft.com/office/drawing/2014/main" id="{5110FFD0-1CBD-0FA0-1A60-760B898C3931}"/>
                </a:ext>
              </a:extLst>
            </p:cNvPr>
            <p:cNvSpPr/>
            <p:nvPr/>
          </p:nvSpPr>
          <p:spPr>
            <a:xfrm>
              <a:off x="3435870" y="2697735"/>
              <a:ext cx="38606" cy="22324"/>
            </a:xfrm>
            <a:custGeom>
              <a:avLst/>
              <a:gdLst/>
              <a:ahLst/>
              <a:cxnLst/>
              <a:rect l="l" t="t" r="r" b="b"/>
              <a:pathLst>
                <a:path w="901" h="521" extrusionOk="0">
                  <a:moveTo>
                    <a:pt x="516" y="1"/>
                  </a:moveTo>
                  <a:cubicBezTo>
                    <a:pt x="482" y="1"/>
                    <a:pt x="443" y="6"/>
                    <a:pt x="398" y="18"/>
                  </a:cubicBezTo>
                  <a:cubicBezTo>
                    <a:pt x="147" y="81"/>
                    <a:pt x="1" y="81"/>
                    <a:pt x="63" y="248"/>
                  </a:cubicBezTo>
                  <a:cubicBezTo>
                    <a:pt x="105" y="416"/>
                    <a:pt x="189" y="520"/>
                    <a:pt x="398" y="520"/>
                  </a:cubicBezTo>
                  <a:cubicBezTo>
                    <a:pt x="628" y="520"/>
                    <a:pt x="817" y="499"/>
                    <a:pt x="858" y="416"/>
                  </a:cubicBezTo>
                  <a:cubicBezTo>
                    <a:pt x="900" y="311"/>
                    <a:pt x="754" y="102"/>
                    <a:pt x="754" y="102"/>
                  </a:cubicBezTo>
                  <a:cubicBezTo>
                    <a:pt x="703" y="85"/>
                    <a:pt x="653" y="1"/>
                    <a:pt x="5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2" name="Google Shape;26512;p126">
              <a:extLst>
                <a:ext uri="{FF2B5EF4-FFF2-40B4-BE49-F238E27FC236}">
                  <a16:creationId xmlns:a16="http://schemas.microsoft.com/office/drawing/2014/main" id="{4E4804B3-0D50-7394-1B97-29EE80C53735}"/>
                </a:ext>
              </a:extLst>
            </p:cNvPr>
            <p:cNvSpPr/>
            <p:nvPr/>
          </p:nvSpPr>
          <p:spPr>
            <a:xfrm>
              <a:off x="3228778" y="2693064"/>
              <a:ext cx="24252" cy="15125"/>
            </a:xfrm>
            <a:custGeom>
              <a:avLst/>
              <a:gdLst/>
              <a:ahLst/>
              <a:cxnLst/>
              <a:rect l="l" t="t" r="r" b="b"/>
              <a:pathLst>
                <a:path w="566" h="353" extrusionOk="0">
                  <a:moveTo>
                    <a:pt x="354" y="0"/>
                  </a:moveTo>
                  <a:cubicBezTo>
                    <a:pt x="321" y="0"/>
                    <a:pt x="281" y="10"/>
                    <a:pt x="230" y="44"/>
                  </a:cubicBezTo>
                  <a:cubicBezTo>
                    <a:pt x="84" y="127"/>
                    <a:pt x="0" y="148"/>
                    <a:pt x="42" y="253"/>
                  </a:cubicBezTo>
                  <a:cubicBezTo>
                    <a:pt x="88" y="314"/>
                    <a:pt x="134" y="353"/>
                    <a:pt x="205" y="353"/>
                  </a:cubicBezTo>
                  <a:cubicBezTo>
                    <a:pt x="230" y="353"/>
                    <a:pt x="260" y="348"/>
                    <a:pt x="293" y="336"/>
                  </a:cubicBezTo>
                  <a:cubicBezTo>
                    <a:pt x="419" y="295"/>
                    <a:pt x="544" y="253"/>
                    <a:pt x="544" y="190"/>
                  </a:cubicBezTo>
                  <a:cubicBezTo>
                    <a:pt x="565" y="127"/>
                    <a:pt x="461" y="23"/>
                    <a:pt x="461" y="23"/>
                  </a:cubicBezTo>
                  <a:cubicBezTo>
                    <a:pt x="435" y="23"/>
                    <a:pt x="403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3" name="Google Shape;26513;p126">
              <a:extLst>
                <a:ext uri="{FF2B5EF4-FFF2-40B4-BE49-F238E27FC236}">
                  <a16:creationId xmlns:a16="http://schemas.microsoft.com/office/drawing/2014/main" id="{0F670EE8-AEF7-3754-55FC-AB23C5997A73}"/>
                </a:ext>
              </a:extLst>
            </p:cNvPr>
            <p:cNvSpPr/>
            <p:nvPr/>
          </p:nvSpPr>
          <p:spPr>
            <a:xfrm>
              <a:off x="2850416" y="2661655"/>
              <a:ext cx="23352" cy="15168"/>
            </a:xfrm>
            <a:custGeom>
              <a:avLst/>
              <a:gdLst/>
              <a:ahLst/>
              <a:cxnLst/>
              <a:rect l="l" t="t" r="r" b="b"/>
              <a:pathLst>
                <a:path w="545" h="354" extrusionOk="0">
                  <a:moveTo>
                    <a:pt x="342" y="1"/>
                  </a:moveTo>
                  <a:cubicBezTo>
                    <a:pt x="310" y="1"/>
                    <a:pt x="268" y="11"/>
                    <a:pt x="210" y="44"/>
                  </a:cubicBezTo>
                  <a:cubicBezTo>
                    <a:pt x="84" y="128"/>
                    <a:pt x="0" y="149"/>
                    <a:pt x="42" y="253"/>
                  </a:cubicBezTo>
                  <a:cubicBezTo>
                    <a:pt x="88" y="315"/>
                    <a:pt x="123" y="354"/>
                    <a:pt x="196" y="354"/>
                  </a:cubicBezTo>
                  <a:cubicBezTo>
                    <a:pt x="222" y="354"/>
                    <a:pt x="254" y="348"/>
                    <a:pt x="293" y="337"/>
                  </a:cubicBezTo>
                  <a:cubicBezTo>
                    <a:pt x="419" y="295"/>
                    <a:pt x="544" y="253"/>
                    <a:pt x="544" y="191"/>
                  </a:cubicBezTo>
                  <a:cubicBezTo>
                    <a:pt x="544" y="128"/>
                    <a:pt x="440" y="23"/>
                    <a:pt x="440" y="23"/>
                  </a:cubicBezTo>
                  <a:cubicBezTo>
                    <a:pt x="415" y="23"/>
                    <a:pt x="390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4" name="Google Shape;26514;p126">
              <a:extLst>
                <a:ext uri="{FF2B5EF4-FFF2-40B4-BE49-F238E27FC236}">
                  <a16:creationId xmlns:a16="http://schemas.microsoft.com/office/drawing/2014/main" id="{76691E31-FFD7-C164-4159-215B02A55263}"/>
                </a:ext>
              </a:extLst>
            </p:cNvPr>
            <p:cNvSpPr/>
            <p:nvPr/>
          </p:nvSpPr>
          <p:spPr>
            <a:xfrm>
              <a:off x="2923946" y="2672925"/>
              <a:ext cx="24252" cy="15554"/>
            </a:xfrm>
            <a:custGeom>
              <a:avLst/>
              <a:gdLst/>
              <a:ahLst/>
              <a:cxnLst/>
              <a:rect l="l" t="t" r="r" b="b"/>
              <a:pathLst>
                <a:path w="566" h="363" extrusionOk="0">
                  <a:moveTo>
                    <a:pt x="350" y="1"/>
                  </a:moveTo>
                  <a:cubicBezTo>
                    <a:pt x="318" y="1"/>
                    <a:pt x="279" y="13"/>
                    <a:pt x="230" y="53"/>
                  </a:cubicBezTo>
                  <a:cubicBezTo>
                    <a:pt x="105" y="137"/>
                    <a:pt x="0" y="158"/>
                    <a:pt x="63" y="242"/>
                  </a:cubicBezTo>
                  <a:cubicBezTo>
                    <a:pt x="94" y="319"/>
                    <a:pt x="137" y="362"/>
                    <a:pt x="208" y="362"/>
                  </a:cubicBezTo>
                  <a:cubicBezTo>
                    <a:pt x="232" y="362"/>
                    <a:pt x="261" y="357"/>
                    <a:pt x="293" y="346"/>
                  </a:cubicBezTo>
                  <a:cubicBezTo>
                    <a:pt x="419" y="304"/>
                    <a:pt x="544" y="262"/>
                    <a:pt x="565" y="179"/>
                  </a:cubicBezTo>
                  <a:cubicBezTo>
                    <a:pt x="565" y="116"/>
                    <a:pt x="461" y="32"/>
                    <a:pt x="461" y="32"/>
                  </a:cubicBezTo>
                  <a:cubicBezTo>
                    <a:pt x="435" y="32"/>
                    <a:pt x="401" y="1"/>
                    <a:pt x="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5" name="Google Shape;26515;p126">
              <a:extLst>
                <a:ext uri="{FF2B5EF4-FFF2-40B4-BE49-F238E27FC236}">
                  <a16:creationId xmlns:a16="http://schemas.microsoft.com/office/drawing/2014/main" id="{4A5D408F-11B8-3023-3779-E00458B0984C}"/>
                </a:ext>
              </a:extLst>
            </p:cNvPr>
            <p:cNvSpPr/>
            <p:nvPr/>
          </p:nvSpPr>
          <p:spPr>
            <a:xfrm>
              <a:off x="3080818" y="2647301"/>
              <a:ext cx="24252" cy="15168"/>
            </a:xfrm>
            <a:custGeom>
              <a:avLst/>
              <a:gdLst/>
              <a:ahLst/>
              <a:cxnLst/>
              <a:rect l="l" t="t" r="r" b="b"/>
              <a:pathLst>
                <a:path w="566" h="354" extrusionOk="0">
                  <a:moveTo>
                    <a:pt x="354" y="1"/>
                  </a:moveTo>
                  <a:cubicBezTo>
                    <a:pt x="321" y="1"/>
                    <a:pt x="281" y="11"/>
                    <a:pt x="231" y="44"/>
                  </a:cubicBezTo>
                  <a:cubicBezTo>
                    <a:pt x="105" y="128"/>
                    <a:pt x="1" y="149"/>
                    <a:pt x="64" y="233"/>
                  </a:cubicBezTo>
                  <a:cubicBezTo>
                    <a:pt x="95" y="310"/>
                    <a:pt x="137" y="353"/>
                    <a:pt x="208" y="353"/>
                  </a:cubicBezTo>
                  <a:cubicBezTo>
                    <a:pt x="233" y="353"/>
                    <a:pt x="261" y="348"/>
                    <a:pt x="294" y="337"/>
                  </a:cubicBezTo>
                  <a:cubicBezTo>
                    <a:pt x="440" y="296"/>
                    <a:pt x="545" y="254"/>
                    <a:pt x="566" y="191"/>
                  </a:cubicBezTo>
                  <a:cubicBezTo>
                    <a:pt x="566" y="107"/>
                    <a:pt x="461" y="24"/>
                    <a:pt x="461" y="24"/>
                  </a:cubicBezTo>
                  <a:cubicBezTo>
                    <a:pt x="436" y="24"/>
                    <a:pt x="403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6" name="Google Shape;26516;p126">
              <a:extLst>
                <a:ext uri="{FF2B5EF4-FFF2-40B4-BE49-F238E27FC236}">
                  <a16:creationId xmlns:a16="http://schemas.microsoft.com/office/drawing/2014/main" id="{4629204B-5649-1724-8C9C-BE7CBDCFBE0C}"/>
                </a:ext>
              </a:extLst>
            </p:cNvPr>
            <p:cNvSpPr/>
            <p:nvPr/>
          </p:nvSpPr>
          <p:spPr>
            <a:xfrm>
              <a:off x="3060208" y="2585469"/>
              <a:ext cx="24252" cy="15125"/>
            </a:xfrm>
            <a:custGeom>
              <a:avLst/>
              <a:gdLst/>
              <a:ahLst/>
              <a:cxnLst/>
              <a:rect l="l" t="t" r="r" b="b"/>
              <a:pathLst>
                <a:path w="566" h="353" extrusionOk="0">
                  <a:moveTo>
                    <a:pt x="354" y="0"/>
                  </a:moveTo>
                  <a:cubicBezTo>
                    <a:pt x="321" y="0"/>
                    <a:pt x="281" y="10"/>
                    <a:pt x="231" y="44"/>
                  </a:cubicBezTo>
                  <a:cubicBezTo>
                    <a:pt x="105" y="127"/>
                    <a:pt x="1" y="148"/>
                    <a:pt x="63" y="232"/>
                  </a:cubicBezTo>
                  <a:cubicBezTo>
                    <a:pt x="94" y="310"/>
                    <a:pt x="137" y="353"/>
                    <a:pt x="208" y="353"/>
                  </a:cubicBezTo>
                  <a:cubicBezTo>
                    <a:pt x="233" y="353"/>
                    <a:pt x="261" y="347"/>
                    <a:pt x="294" y="337"/>
                  </a:cubicBezTo>
                  <a:cubicBezTo>
                    <a:pt x="440" y="295"/>
                    <a:pt x="545" y="253"/>
                    <a:pt x="566" y="190"/>
                  </a:cubicBezTo>
                  <a:cubicBezTo>
                    <a:pt x="566" y="106"/>
                    <a:pt x="461" y="23"/>
                    <a:pt x="461" y="23"/>
                  </a:cubicBezTo>
                  <a:cubicBezTo>
                    <a:pt x="436" y="23"/>
                    <a:pt x="403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7" name="Google Shape;26517;p126">
              <a:extLst>
                <a:ext uri="{FF2B5EF4-FFF2-40B4-BE49-F238E27FC236}">
                  <a16:creationId xmlns:a16="http://schemas.microsoft.com/office/drawing/2014/main" id="{AFF3F6CE-6C99-BD81-C701-0DC3B9384866}"/>
                </a:ext>
              </a:extLst>
            </p:cNvPr>
            <p:cNvSpPr/>
            <p:nvPr/>
          </p:nvSpPr>
          <p:spPr>
            <a:xfrm>
              <a:off x="2940957" y="2564001"/>
              <a:ext cx="117445" cy="72712"/>
            </a:xfrm>
            <a:custGeom>
              <a:avLst/>
              <a:gdLst/>
              <a:ahLst/>
              <a:cxnLst/>
              <a:rect l="l" t="t" r="r" b="b"/>
              <a:pathLst>
                <a:path w="2741" h="1697" extrusionOk="0">
                  <a:moveTo>
                    <a:pt x="2575" y="1"/>
                  </a:moveTo>
                  <a:cubicBezTo>
                    <a:pt x="2548" y="1"/>
                    <a:pt x="2514" y="7"/>
                    <a:pt x="2470" y="22"/>
                  </a:cubicBezTo>
                  <a:cubicBezTo>
                    <a:pt x="2177" y="126"/>
                    <a:pt x="2114" y="43"/>
                    <a:pt x="2114" y="294"/>
                  </a:cubicBezTo>
                  <a:cubicBezTo>
                    <a:pt x="2093" y="545"/>
                    <a:pt x="2093" y="545"/>
                    <a:pt x="1947" y="649"/>
                  </a:cubicBezTo>
                  <a:cubicBezTo>
                    <a:pt x="1779" y="754"/>
                    <a:pt x="1758" y="838"/>
                    <a:pt x="1612" y="859"/>
                  </a:cubicBezTo>
                  <a:cubicBezTo>
                    <a:pt x="1530" y="886"/>
                    <a:pt x="1422" y="949"/>
                    <a:pt x="1327" y="949"/>
                  </a:cubicBezTo>
                  <a:cubicBezTo>
                    <a:pt x="1277" y="949"/>
                    <a:pt x="1230" y="931"/>
                    <a:pt x="1193" y="880"/>
                  </a:cubicBezTo>
                  <a:cubicBezTo>
                    <a:pt x="1068" y="733"/>
                    <a:pt x="1110" y="628"/>
                    <a:pt x="963" y="607"/>
                  </a:cubicBezTo>
                  <a:cubicBezTo>
                    <a:pt x="817" y="587"/>
                    <a:pt x="859" y="587"/>
                    <a:pt x="628" y="587"/>
                  </a:cubicBezTo>
                  <a:cubicBezTo>
                    <a:pt x="613" y="588"/>
                    <a:pt x="598" y="589"/>
                    <a:pt x="584" y="589"/>
                  </a:cubicBezTo>
                  <a:cubicBezTo>
                    <a:pt x="466" y="589"/>
                    <a:pt x="423" y="542"/>
                    <a:pt x="407" y="542"/>
                  </a:cubicBezTo>
                  <a:cubicBezTo>
                    <a:pt x="398" y="542"/>
                    <a:pt x="398" y="557"/>
                    <a:pt x="398" y="607"/>
                  </a:cubicBezTo>
                  <a:cubicBezTo>
                    <a:pt x="398" y="754"/>
                    <a:pt x="294" y="880"/>
                    <a:pt x="524" y="963"/>
                  </a:cubicBezTo>
                  <a:cubicBezTo>
                    <a:pt x="733" y="1047"/>
                    <a:pt x="900" y="1110"/>
                    <a:pt x="733" y="1193"/>
                  </a:cubicBezTo>
                  <a:cubicBezTo>
                    <a:pt x="683" y="1218"/>
                    <a:pt x="621" y="1225"/>
                    <a:pt x="557" y="1225"/>
                  </a:cubicBezTo>
                  <a:cubicBezTo>
                    <a:pt x="489" y="1225"/>
                    <a:pt x="419" y="1217"/>
                    <a:pt x="362" y="1217"/>
                  </a:cubicBezTo>
                  <a:cubicBezTo>
                    <a:pt x="291" y="1217"/>
                    <a:pt x="239" y="1228"/>
                    <a:pt x="231" y="1277"/>
                  </a:cubicBezTo>
                  <a:cubicBezTo>
                    <a:pt x="210" y="1403"/>
                    <a:pt x="1" y="1403"/>
                    <a:pt x="273" y="1465"/>
                  </a:cubicBezTo>
                  <a:cubicBezTo>
                    <a:pt x="320" y="1477"/>
                    <a:pt x="367" y="1482"/>
                    <a:pt x="415" y="1482"/>
                  </a:cubicBezTo>
                  <a:cubicBezTo>
                    <a:pt x="563" y="1482"/>
                    <a:pt x="711" y="1439"/>
                    <a:pt x="839" y="1439"/>
                  </a:cubicBezTo>
                  <a:cubicBezTo>
                    <a:pt x="891" y="1439"/>
                    <a:pt x="940" y="1446"/>
                    <a:pt x="984" y="1465"/>
                  </a:cubicBezTo>
                  <a:cubicBezTo>
                    <a:pt x="1298" y="1612"/>
                    <a:pt x="1444" y="1654"/>
                    <a:pt x="1528" y="1654"/>
                  </a:cubicBezTo>
                  <a:cubicBezTo>
                    <a:pt x="1585" y="1639"/>
                    <a:pt x="1633" y="1606"/>
                    <a:pt x="1717" y="1606"/>
                  </a:cubicBezTo>
                  <a:cubicBezTo>
                    <a:pt x="1756" y="1606"/>
                    <a:pt x="1803" y="1613"/>
                    <a:pt x="1863" y="1633"/>
                  </a:cubicBezTo>
                  <a:cubicBezTo>
                    <a:pt x="1957" y="1668"/>
                    <a:pt x="2011" y="1696"/>
                    <a:pt x="2063" y="1696"/>
                  </a:cubicBezTo>
                  <a:cubicBezTo>
                    <a:pt x="2103" y="1696"/>
                    <a:pt x="2142" y="1679"/>
                    <a:pt x="2198" y="1633"/>
                  </a:cubicBezTo>
                  <a:cubicBezTo>
                    <a:pt x="2344" y="1507"/>
                    <a:pt x="2407" y="1507"/>
                    <a:pt x="2449" y="1361"/>
                  </a:cubicBezTo>
                  <a:cubicBezTo>
                    <a:pt x="2512" y="1214"/>
                    <a:pt x="2491" y="1152"/>
                    <a:pt x="2470" y="1005"/>
                  </a:cubicBezTo>
                  <a:cubicBezTo>
                    <a:pt x="2449" y="838"/>
                    <a:pt x="2470" y="754"/>
                    <a:pt x="2533" y="670"/>
                  </a:cubicBezTo>
                  <a:cubicBezTo>
                    <a:pt x="2616" y="607"/>
                    <a:pt x="2658" y="419"/>
                    <a:pt x="2637" y="335"/>
                  </a:cubicBezTo>
                  <a:cubicBezTo>
                    <a:pt x="2619" y="245"/>
                    <a:pt x="2741" y="1"/>
                    <a:pt x="2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8" name="Google Shape;26518;p126">
              <a:extLst>
                <a:ext uri="{FF2B5EF4-FFF2-40B4-BE49-F238E27FC236}">
                  <a16:creationId xmlns:a16="http://schemas.microsoft.com/office/drawing/2014/main" id="{3393115D-D032-81BB-F619-11A3719BBD79}"/>
                </a:ext>
              </a:extLst>
            </p:cNvPr>
            <p:cNvSpPr/>
            <p:nvPr/>
          </p:nvSpPr>
          <p:spPr>
            <a:xfrm>
              <a:off x="3141279" y="2584183"/>
              <a:ext cx="126057" cy="60629"/>
            </a:xfrm>
            <a:custGeom>
              <a:avLst/>
              <a:gdLst/>
              <a:ahLst/>
              <a:cxnLst/>
              <a:rect l="l" t="t" r="r" b="b"/>
              <a:pathLst>
                <a:path w="2942" h="1415" extrusionOk="0">
                  <a:moveTo>
                    <a:pt x="1190" y="0"/>
                  </a:moveTo>
                  <a:cubicBezTo>
                    <a:pt x="1090" y="0"/>
                    <a:pt x="1017" y="32"/>
                    <a:pt x="996" y="157"/>
                  </a:cubicBezTo>
                  <a:cubicBezTo>
                    <a:pt x="954" y="409"/>
                    <a:pt x="996" y="429"/>
                    <a:pt x="996" y="576"/>
                  </a:cubicBezTo>
                  <a:cubicBezTo>
                    <a:pt x="1017" y="743"/>
                    <a:pt x="1143" y="701"/>
                    <a:pt x="975" y="827"/>
                  </a:cubicBezTo>
                  <a:cubicBezTo>
                    <a:pt x="808" y="953"/>
                    <a:pt x="850" y="869"/>
                    <a:pt x="661" y="973"/>
                  </a:cubicBezTo>
                  <a:cubicBezTo>
                    <a:pt x="473" y="1078"/>
                    <a:pt x="285" y="994"/>
                    <a:pt x="180" y="1099"/>
                  </a:cubicBezTo>
                  <a:cubicBezTo>
                    <a:pt x="100" y="1199"/>
                    <a:pt x="1" y="1414"/>
                    <a:pt x="414" y="1414"/>
                  </a:cubicBezTo>
                  <a:cubicBezTo>
                    <a:pt x="433" y="1414"/>
                    <a:pt x="452" y="1414"/>
                    <a:pt x="473" y="1413"/>
                  </a:cubicBezTo>
                  <a:cubicBezTo>
                    <a:pt x="703" y="1413"/>
                    <a:pt x="619" y="1413"/>
                    <a:pt x="891" y="1329"/>
                  </a:cubicBezTo>
                  <a:cubicBezTo>
                    <a:pt x="1104" y="1264"/>
                    <a:pt x="1163" y="1211"/>
                    <a:pt x="1229" y="1211"/>
                  </a:cubicBezTo>
                  <a:cubicBezTo>
                    <a:pt x="1247" y="1211"/>
                    <a:pt x="1266" y="1215"/>
                    <a:pt x="1289" y="1225"/>
                  </a:cubicBezTo>
                  <a:cubicBezTo>
                    <a:pt x="1415" y="1266"/>
                    <a:pt x="1310" y="1266"/>
                    <a:pt x="1477" y="1287"/>
                  </a:cubicBezTo>
                  <a:cubicBezTo>
                    <a:pt x="1523" y="1300"/>
                    <a:pt x="1558" y="1305"/>
                    <a:pt x="1590" y="1305"/>
                  </a:cubicBezTo>
                  <a:cubicBezTo>
                    <a:pt x="1660" y="1305"/>
                    <a:pt x="1711" y="1281"/>
                    <a:pt x="1812" y="1266"/>
                  </a:cubicBezTo>
                  <a:cubicBezTo>
                    <a:pt x="1914" y="1254"/>
                    <a:pt x="1961" y="1233"/>
                    <a:pt x="2025" y="1233"/>
                  </a:cubicBezTo>
                  <a:cubicBezTo>
                    <a:pt x="2067" y="1233"/>
                    <a:pt x="2115" y="1242"/>
                    <a:pt x="2189" y="1266"/>
                  </a:cubicBezTo>
                  <a:cubicBezTo>
                    <a:pt x="2377" y="1308"/>
                    <a:pt x="2419" y="1350"/>
                    <a:pt x="2523" y="1350"/>
                  </a:cubicBezTo>
                  <a:cubicBezTo>
                    <a:pt x="2649" y="1350"/>
                    <a:pt x="2942" y="1141"/>
                    <a:pt x="2670" y="1120"/>
                  </a:cubicBezTo>
                  <a:cubicBezTo>
                    <a:pt x="2419" y="1099"/>
                    <a:pt x="2419" y="1099"/>
                    <a:pt x="2189" y="1078"/>
                  </a:cubicBezTo>
                  <a:cubicBezTo>
                    <a:pt x="1959" y="1036"/>
                    <a:pt x="2042" y="994"/>
                    <a:pt x="1854" y="994"/>
                  </a:cubicBezTo>
                  <a:lnTo>
                    <a:pt x="1456" y="994"/>
                  </a:lnTo>
                  <a:cubicBezTo>
                    <a:pt x="1435" y="994"/>
                    <a:pt x="1411" y="996"/>
                    <a:pt x="1386" y="996"/>
                  </a:cubicBezTo>
                  <a:cubicBezTo>
                    <a:pt x="1314" y="996"/>
                    <a:pt x="1247" y="984"/>
                    <a:pt x="1310" y="890"/>
                  </a:cubicBezTo>
                  <a:cubicBezTo>
                    <a:pt x="1415" y="743"/>
                    <a:pt x="1435" y="827"/>
                    <a:pt x="1561" y="701"/>
                  </a:cubicBezTo>
                  <a:cubicBezTo>
                    <a:pt x="1666" y="555"/>
                    <a:pt x="1749" y="660"/>
                    <a:pt x="1707" y="492"/>
                  </a:cubicBezTo>
                  <a:cubicBezTo>
                    <a:pt x="1687" y="325"/>
                    <a:pt x="1687" y="325"/>
                    <a:pt x="1707" y="262"/>
                  </a:cubicBezTo>
                  <a:cubicBezTo>
                    <a:pt x="1707" y="199"/>
                    <a:pt x="1791" y="53"/>
                    <a:pt x="1540" y="32"/>
                  </a:cubicBezTo>
                  <a:cubicBezTo>
                    <a:pt x="1415" y="32"/>
                    <a:pt x="1289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59" name="Google Shape;21758;p67">
            <a:extLst>
              <a:ext uri="{FF2B5EF4-FFF2-40B4-BE49-F238E27FC236}">
                <a16:creationId xmlns:a16="http://schemas.microsoft.com/office/drawing/2014/main" id="{BBC7FE77-700F-4089-9D9C-C15109C6A72E}"/>
              </a:ext>
            </a:extLst>
          </p:cNvPr>
          <p:cNvSpPr txBox="1">
            <a:spLocks/>
          </p:cNvSpPr>
          <p:nvPr/>
        </p:nvSpPr>
        <p:spPr>
          <a:xfrm>
            <a:off x="1902086" y="3111923"/>
            <a:ext cx="53349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4800" b="0" i="0" u="none" strike="noStrike" cap="none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4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4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4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4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4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4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4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48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By Vishnu</a:t>
            </a:r>
          </a:p>
        </p:txBody>
      </p:sp>
      <p:sp>
        <p:nvSpPr>
          <p:cNvPr id="21761" name="TextBox 21760">
            <a:extLst>
              <a:ext uri="{FF2B5EF4-FFF2-40B4-BE49-F238E27FC236}">
                <a16:creationId xmlns:a16="http://schemas.microsoft.com/office/drawing/2014/main" id="{EE1B6821-7874-D6C2-5CAA-E40CACCBAB45}"/>
              </a:ext>
            </a:extLst>
          </p:cNvPr>
          <p:cNvSpPr txBox="1"/>
          <p:nvPr/>
        </p:nvSpPr>
        <p:spPr>
          <a:xfrm>
            <a:off x="475177" y="-10495"/>
            <a:ext cx="759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Berkshire Swash" panose="020B0604020202020204" charset="0"/>
              </a:rPr>
              <a:t>Behind every successful analyst is a substantial amount of coffee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ffee beans white background Stock Photo | Adobe Stock">
            <a:extLst>
              <a:ext uri="{FF2B5EF4-FFF2-40B4-BE49-F238E27FC236}">
                <a16:creationId xmlns:a16="http://schemas.microsoft.com/office/drawing/2014/main" id="{32341DD8-CBA4-97A4-2E86-C016FF2D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275"/>
            <a:ext cx="9144000" cy="456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36" name="Google Shape;21436;p61"/>
          <p:cNvSpPr txBox="1">
            <a:spLocks noGrp="1"/>
          </p:cNvSpPr>
          <p:nvPr>
            <p:ph type="title"/>
          </p:nvPr>
        </p:nvSpPr>
        <p:spPr>
          <a:xfrm>
            <a:off x="75945" y="78825"/>
            <a:ext cx="6086316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Stacks :</a:t>
            </a:r>
            <a:endParaRPr dirty="0"/>
          </a:p>
        </p:txBody>
      </p:sp>
      <p:pic>
        <p:nvPicPr>
          <p:cNvPr id="2050" name="Picture 2" descr="Power BI Logo">
            <a:extLst>
              <a:ext uri="{FF2B5EF4-FFF2-40B4-BE49-F238E27FC236}">
                <a16:creationId xmlns:a16="http://schemas.microsoft.com/office/drawing/2014/main" id="{5301B857-82D6-72EC-9CBB-4D24B5AE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91" y="1498410"/>
            <a:ext cx="2284178" cy="150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1458;p62">
            <a:extLst>
              <a:ext uri="{FF2B5EF4-FFF2-40B4-BE49-F238E27FC236}">
                <a16:creationId xmlns:a16="http://schemas.microsoft.com/office/drawing/2014/main" id="{627A85BC-EB1C-CCB3-9BCC-4A6F1840EB71}"/>
              </a:ext>
            </a:extLst>
          </p:cNvPr>
          <p:cNvSpPr txBox="1">
            <a:spLocks/>
          </p:cNvSpPr>
          <p:nvPr/>
        </p:nvSpPr>
        <p:spPr>
          <a:xfrm>
            <a:off x="1153536" y="3031285"/>
            <a:ext cx="137498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b="1" dirty="0"/>
              <a:t>POWER BI</a:t>
            </a:r>
          </a:p>
        </p:txBody>
      </p:sp>
      <p:pic>
        <p:nvPicPr>
          <p:cNvPr id="2052" name="Picture 4" descr="Download Excel Logo, Excel, Logo. Royalty-Free Stock Illustration Image -  Pixabay">
            <a:extLst>
              <a:ext uri="{FF2B5EF4-FFF2-40B4-BE49-F238E27FC236}">
                <a16:creationId xmlns:a16="http://schemas.microsoft.com/office/drawing/2014/main" id="{417C360F-C133-FD21-F0B2-1C18B3E0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520" y="1073947"/>
            <a:ext cx="3531409" cy="23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Microsoft PowerPoint 2013-2019 ...">
            <a:extLst>
              <a:ext uri="{FF2B5EF4-FFF2-40B4-BE49-F238E27FC236}">
                <a16:creationId xmlns:a16="http://schemas.microsoft.com/office/drawing/2014/main" id="{69FE5F45-B823-7F97-765D-DF794AA69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10" y="1443798"/>
            <a:ext cx="1750686" cy="158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458;p62">
            <a:extLst>
              <a:ext uri="{FF2B5EF4-FFF2-40B4-BE49-F238E27FC236}">
                <a16:creationId xmlns:a16="http://schemas.microsoft.com/office/drawing/2014/main" id="{645836FE-1BF5-06B0-282C-E933C95F6881}"/>
              </a:ext>
            </a:extLst>
          </p:cNvPr>
          <p:cNvSpPr txBox="1">
            <a:spLocks/>
          </p:cNvSpPr>
          <p:nvPr/>
        </p:nvSpPr>
        <p:spPr>
          <a:xfrm>
            <a:off x="3511098" y="3125272"/>
            <a:ext cx="137498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dirty="0"/>
              <a:t>Microsoft Excel</a:t>
            </a:r>
          </a:p>
        </p:txBody>
      </p:sp>
      <p:sp>
        <p:nvSpPr>
          <p:cNvPr id="9" name="Google Shape;21458;p62">
            <a:extLst>
              <a:ext uri="{FF2B5EF4-FFF2-40B4-BE49-F238E27FC236}">
                <a16:creationId xmlns:a16="http://schemas.microsoft.com/office/drawing/2014/main" id="{9430CA16-A1F7-A20C-2621-BC9CB91AB9CC}"/>
              </a:ext>
            </a:extLst>
          </p:cNvPr>
          <p:cNvSpPr txBox="1">
            <a:spLocks/>
          </p:cNvSpPr>
          <p:nvPr/>
        </p:nvSpPr>
        <p:spPr>
          <a:xfrm>
            <a:off x="6197363" y="3167935"/>
            <a:ext cx="137498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dirty="0"/>
              <a:t>Microsoft Power Point</a:t>
            </a:r>
          </a:p>
        </p:txBody>
      </p:sp>
    </p:spTree>
    <p:extLst>
      <p:ext uri="{BB962C8B-B14F-4D97-AF65-F5344CB8AC3E}">
        <p14:creationId xmlns:p14="http://schemas.microsoft.com/office/powerpoint/2010/main" val="22928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4" name="Picture 6" descr="Understanding Your Business Environment">
            <a:extLst>
              <a:ext uri="{FF2B5EF4-FFF2-40B4-BE49-F238E27FC236}">
                <a16:creationId xmlns:a16="http://schemas.microsoft.com/office/drawing/2014/main" id="{C287ED57-C295-FFDF-F407-DD131FA7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" y="597173"/>
            <a:ext cx="1838849" cy="134489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1395" name="Picture 8" descr="Learning Analytics And Big Data ...">
            <a:extLst>
              <a:ext uri="{FF2B5EF4-FFF2-40B4-BE49-F238E27FC236}">
                <a16:creationId xmlns:a16="http://schemas.microsoft.com/office/drawing/2014/main" id="{B989275E-FF92-713A-F36E-7BCC82AB6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98" y="578902"/>
            <a:ext cx="1994766" cy="1381559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1396" name="Picture 10" descr="Data collection icon market research ...">
            <a:extLst>
              <a:ext uri="{FF2B5EF4-FFF2-40B4-BE49-F238E27FC236}">
                <a16:creationId xmlns:a16="http://schemas.microsoft.com/office/drawing/2014/main" id="{C1EFD699-FC58-FF51-D5EC-F8B3A563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800" y="562669"/>
            <a:ext cx="1915552" cy="139779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1397" name="Picture 12" descr="single-cell analysis in R and Python ...">
            <a:extLst>
              <a:ext uri="{FF2B5EF4-FFF2-40B4-BE49-F238E27FC236}">
                <a16:creationId xmlns:a16="http://schemas.microsoft.com/office/drawing/2014/main" id="{7C42248B-20C1-5CD3-0DC2-2DF8456D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510" y="566619"/>
            <a:ext cx="2041072" cy="1375446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1399" name="Picture 21398">
            <a:extLst>
              <a:ext uri="{FF2B5EF4-FFF2-40B4-BE49-F238E27FC236}">
                <a16:creationId xmlns:a16="http://schemas.microsoft.com/office/drawing/2014/main" id="{2EECAF09-FC39-1F96-7E46-B4221569F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984" y="2917098"/>
            <a:ext cx="1841104" cy="148437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1401" name="Picture 21400">
            <a:extLst>
              <a:ext uri="{FF2B5EF4-FFF2-40B4-BE49-F238E27FC236}">
                <a16:creationId xmlns:a16="http://schemas.microsoft.com/office/drawing/2014/main" id="{D11DDFCC-7693-C9D1-50E3-9421EA789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662" y="2862181"/>
            <a:ext cx="1645920" cy="1510144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1402" name="Arrow: Right 21401">
            <a:extLst>
              <a:ext uri="{FF2B5EF4-FFF2-40B4-BE49-F238E27FC236}">
                <a16:creationId xmlns:a16="http://schemas.microsoft.com/office/drawing/2014/main" id="{831D99FD-1642-9F31-E887-0BE83D20C479}"/>
              </a:ext>
            </a:extLst>
          </p:cNvPr>
          <p:cNvSpPr/>
          <p:nvPr/>
        </p:nvSpPr>
        <p:spPr>
          <a:xfrm>
            <a:off x="1797325" y="1004061"/>
            <a:ext cx="764951" cy="268116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06" name="Arrow: Right 21405">
            <a:extLst>
              <a:ext uri="{FF2B5EF4-FFF2-40B4-BE49-F238E27FC236}">
                <a16:creationId xmlns:a16="http://schemas.microsoft.com/office/drawing/2014/main" id="{EEB99FB5-9D13-C2B9-1922-D880C911F356}"/>
              </a:ext>
            </a:extLst>
          </p:cNvPr>
          <p:cNvSpPr/>
          <p:nvPr/>
        </p:nvSpPr>
        <p:spPr>
          <a:xfrm>
            <a:off x="4113818" y="1014819"/>
            <a:ext cx="819807" cy="268116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07" name="Arrow: Right 21406">
            <a:extLst>
              <a:ext uri="{FF2B5EF4-FFF2-40B4-BE49-F238E27FC236}">
                <a16:creationId xmlns:a16="http://schemas.microsoft.com/office/drawing/2014/main" id="{A72E3333-AC28-030A-ED93-A582DE40C42F}"/>
              </a:ext>
            </a:extLst>
          </p:cNvPr>
          <p:cNvSpPr/>
          <p:nvPr/>
        </p:nvSpPr>
        <p:spPr>
          <a:xfrm>
            <a:off x="6404344" y="990392"/>
            <a:ext cx="819807" cy="268116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08" name="Arrow: Down 21407">
            <a:extLst>
              <a:ext uri="{FF2B5EF4-FFF2-40B4-BE49-F238E27FC236}">
                <a16:creationId xmlns:a16="http://schemas.microsoft.com/office/drawing/2014/main" id="{0D919285-4385-053C-5EDF-72FBAF7BDDA9}"/>
              </a:ext>
            </a:extLst>
          </p:cNvPr>
          <p:cNvSpPr/>
          <p:nvPr/>
        </p:nvSpPr>
        <p:spPr>
          <a:xfrm>
            <a:off x="8045792" y="1943683"/>
            <a:ext cx="301253" cy="1042798"/>
          </a:xfrm>
          <a:prstGeom prst="downArrow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3" name="TextBox 21412">
            <a:extLst>
              <a:ext uri="{FF2B5EF4-FFF2-40B4-BE49-F238E27FC236}">
                <a16:creationId xmlns:a16="http://schemas.microsoft.com/office/drawing/2014/main" id="{2185E276-0188-752A-CC7C-C6CD9083A2F5}"/>
              </a:ext>
            </a:extLst>
          </p:cNvPr>
          <p:cNvSpPr txBox="1"/>
          <p:nvPr/>
        </p:nvSpPr>
        <p:spPr>
          <a:xfrm>
            <a:off x="-55781" y="1975621"/>
            <a:ext cx="2201244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Business Understanding</a:t>
            </a:r>
          </a:p>
        </p:txBody>
      </p:sp>
      <p:sp>
        <p:nvSpPr>
          <p:cNvPr id="21414" name="TextBox 21413">
            <a:extLst>
              <a:ext uri="{FF2B5EF4-FFF2-40B4-BE49-F238E27FC236}">
                <a16:creationId xmlns:a16="http://schemas.microsoft.com/office/drawing/2014/main" id="{3EE4425C-6F96-C81B-004A-9A8867D0237E}"/>
              </a:ext>
            </a:extLst>
          </p:cNvPr>
          <p:cNvSpPr txBox="1"/>
          <p:nvPr/>
        </p:nvSpPr>
        <p:spPr>
          <a:xfrm>
            <a:off x="2543091" y="1994362"/>
            <a:ext cx="1893467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Understanding</a:t>
            </a:r>
          </a:p>
        </p:txBody>
      </p:sp>
      <p:sp>
        <p:nvSpPr>
          <p:cNvPr id="21415" name="TextBox 21414">
            <a:extLst>
              <a:ext uri="{FF2B5EF4-FFF2-40B4-BE49-F238E27FC236}">
                <a16:creationId xmlns:a16="http://schemas.microsoft.com/office/drawing/2014/main" id="{77634F57-9366-25CB-1A55-8D1B9CEBB028}"/>
              </a:ext>
            </a:extLst>
          </p:cNvPr>
          <p:cNvSpPr txBox="1"/>
          <p:nvPr/>
        </p:nvSpPr>
        <p:spPr>
          <a:xfrm>
            <a:off x="5051139" y="2002705"/>
            <a:ext cx="1457450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Collection</a:t>
            </a:r>
          </a:p>
        </p:txBody>
      </p:sp>
      <p:sp>
        <p:nvSpPr>
          <p:cNvPr id="21416" name="TextBox 21415">
            <a:extLst>
              <a:ext uri="{FF2B5EF4-FFF2-40B4-BE49-F238E27FC236}">
                <a16:creationId xmlns:a16="http://schemas.microsoft.com/office/drawing/2014/main" id="{87CBC565-3BCF-69FC-7500-1241A84BE357}"/>
              </a:ext>
            </a:extLst>
          </p:cNvPr>
          <p:cNvSpPr txBox="1"/>
          <p:nvPr/>
        </p:nvSpPr>
        <p:spPr>
          <a:xfrm>
            <a:off x="7246819" y="2016419"/>
            <a:ext cx="526106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EDA</a:t>
            </a:r>
          </a:p>
        </p:txBody>
      </p:sp>
      <p:sp>
        <p:nvSpPr>
          <p:cNvPr id="21417" name="TextBox 21416">
            <a:extLst>
              <a:ext uri="{FF2B5EF4-FFF2-40B4-BE49-F238E27FC236}">
                <a16:creationId xmlns:a16="http://schemas.microsoft.com/office/drawing/2014/main" id="{04B64297-4A9F-ACDB-72F7-B327AA63B9DF}"/>
              </a:ext>
            </a:extLst>
          </p:cNvPr>
          <p:cNvSpPr txBox="1"/>
          <p:nvPr/>
        </p:nvSpPr>
        <p:spPr>
          <a:xfrm>
            <a:off x="7351275" y="4419595"/>
            <a:ext cx="1824538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Preprocessing</a:t>
            </a:r>
          </a:p>
        </p:txBody>
      </p:sp>
      <p:sp>
        <p:nvSpPr>
          <p:cNvPr id="21418" name="TextBox 21417">
            <a:extLst>
              <a:ext uri="{FF2B5EF4-FFF2-40B4-BE49-F238E27FC236}">
                <a16:creationId xmlns:a16="http://schemas.microsoft.com/office/drawing/2014/main" id="{B5AF3D0F-982A-2B05-4DE9-0CAF9CE3921C}"/>
              </a:ext>
            </a:extLst>
          </p:cNvPr>
          <p:cNvSpPr txBox="1"/>
          <p:nvPr/>
        </p:nvSpPr>
        <p:spPr>
          <a:xfrm>
            <a:off x="5092216" y="4446486"/>
            <a:ext cx="1489510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Modelling</a:t>
            </a:r>
          </a:p>
        </p:txBody>
      </p:sp>
      <p:pic>
        <p:nvPicPr>
          <p:cNvPr id="4102" name="Picture 6" descr="11 Best Practices For Data Modelling ...">
            <a:extLst>
              <a:ext uri="{FF2B5EF4-FFF2-40B4-BE49-F238E27FC236}">
                <a16:creationId xmlns:a16="http://schemas.microsoft.com/office/drawing/2014/main" id="{76D4F57C-EDAE-6161-A4E3-32E46051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39" y="2917098"/>
            <a:ext cx="1943333" cy="15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9" name="Arrow: Left 21408">
            <a:extLst>
              <a:ext uri="{FF2B5EF4-FFF2-40B4-BE49-F238E27FC236}">
                <a16:creationId xmlns:a16="http://schemas.microsoft.com/office/drawing/2014/main" id="{D517C051-CD67-1480-D6D2-8A2463D4F33E}"/>
              </a:ext>
            </a:extLst>
          </p:cNvPr>
          <p:cNvSpPr/>
          <p:nvPr/>
        </p:nvSpPr>
        <p:spPr>
          <a:xfrm>
            <a:off x="3997032" y="3501531"/>
            <a:ext cx="819807" cy="307777"/>
          </a:xfrm>
          <a:prstGeom prst="leftArrow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30" name="TextBox 21429">
            <a:extLst>
              <a:ext uri="{FF2B5EF4-FFF2-40B4-BE49-F238E27FC236}">
                <a16:creationId xmlns:a16="http://schemas.microsoft.com/office/drawing/2014/main" id="{1FBF2D21-59D8-539A-289D-C9B11594C8D6}"/>
              </a:ext>
            </a:extLst>
          </p:cNvPr>
          <p:cNvSpPr txBox="1"/>
          <p:nvPr/>
        </p:nvSpPr>
        <p:spPr>
          <a:xfrm>
            <a:off x="2380651" y="4446485"/>
            <a:ext cx="1733167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</p:txBody>
      </p:sp>
      <p:sp>
        <p:nvSpPr>
          <p:cNvPr id="21410" name="Arrow: Left 21409">
            <a:extLst>
              <a:ext uri="{FF2B5EF4-FFF2-40B4-BE49-F238E27FC236}">
                <a16:creationId xmlns:a16="http://schemas.microsoft.com/office/drawing/2014/main" id="{C968BCCC-09EA-0300-E4FF-494A6D071EC0}"/>
              </a:ext>
            </a:extLst>
          </p:cNvPr>
          <p:cNvSpPr/>
          <p:nvPr/>
        </p:nvSpPr>
        <p:spPr>
          <a:xfrm>
            <a:off x="6581726" y="3465422"/>
            <a:ext cx="790936" cy="307777"/>
          </a:xfrm>
          <a:prstGeom prst="leftArrow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Custom Reports To Publish Dashboards ...">
            <a:extLst>
              <a:ext uri="{FF2B5EF4-FFF2-40B4-BE49-F238E27FC236}">
                <a16:creationId xmlns:a16="http://schemas.microsoft.com/office/drawing/2014/main" id="{3D40EC8A-18BD-3A84-ADAC-0956DA90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5" y="2874918"/>
            <a:ext cx="1797325" cy="152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34" name="Arrow: Left 21433">
            <a:extLst>
              <a:ext uri="{FF2B5EF4-FFF2-40B4-BE49-F238E27FC236}">
                <a16:creationId xmlns:a16="http://schemas.microsoft.com/office/drawing/2014/main" id="{AE872EE7-749C-55D3-A72A-15035815103D}"/>
              </a:ext>
            </a:extLst>
          </p:cNvPr>
          <p:cNvSpPr/>
          <p:nvPr/>
        </p:nvSpPr>
        <p:spPr>
          <a:xfrm>
            <a:off x="1644242" y="3494707"/>
            <a:ext cx="694742" cy="307777"/>
          </a:xfrm>
          <a:prstGeom prst="leftArrow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35" name="TextBox 21434">
            <a:extLst>
              <a:ext uri="{FF2B5EF4-FFF2-40B4-BE49-F238E27FC236}">
                <a16:creationId xmlns:a16="http://schemas.microsoft.com/office/drawing/2014/main" id="{C3A5012C-2AA1-3426-3F64-C25F0E80D69D}"/>
              </a:ext>
            </a:extLst>
          </p:cNvPr>
          <p:cNvSpPr txBox="1"/>
          <p:nvPr/>
        </p:nvSpPr>
        <p:spPr>
          <a:xfrm>
            <a:off x="365063" y="4417605"/>
            <a:ext cx="790601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Publish</a:t>
            </a:r>
          </a:p>
        </p:txBody>
      </p:sp>
      <p:sp>
        <p:nvSpPr>
          <p:cNvPr id="21437" name="Google Shape;21436;p61">
            <a:extLst>
              <a:ext uri="{FF2B5EF4-FFF2-40B4-BE49-F238E27FC236}">
                <a16:creationId xmlns:a16="http://schemas.microsoft.com/office/drawing/2014/main" id="{C8B75375-D0FD-0366-E51F-D7A171483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6334" y="-72177"/>
            <a:ext cx="6086316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Architecture 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33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8" name="Google Shape;23888;p91"/>
          <p:cNvSpPr txBox="1">
            <a:spLocks noGrp="1"/>
          </p:cNvSpPr>
          <p:nvPr>
            <p:ph type="title"/>
          </p:nvPr>
        </p:nvSpPr>
        <p:spPr>
          <a:xfrm>
            <a:off x="136675" y="67034"/>
            <a:ext cx="8810256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Showing Coffee Producing Regions across Globe</a:t>
            </a:r>
            <a:endParaRPr dirty="0"/>
          </a:p>
        </p:txBody>
      </p:sp>
      <p:pic>
        <p:nvPicPr>
          <p:cNvPr id="4100" name="Picture 4" descr="coffee bean belt">
            <a:extLst>
              <a:ext uri="{FF2B5EF4-FFF2-40B4-BE49-F238E27FC236}">
                <a16:creationId xmlns:a16="http://schemas.microsoft.com/office/drawing/2014/main" id="{D44AB235-57B9-06A4-F1DF-B309D46B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013"/>
            <a:ext cx="9144000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8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1" name="Google Shape;21441;p62"/>
          <p:cNvSpPr/>
          <p:nvPr/>
        </p:nvSpPr>
        <p:spPr>
          <a:xfrm>
            <a:off x="4340753" y="2488208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2" name="Google Shape;21442;p62"/>
          <p:cNvSpPr/>
          <p:nvPr/>
        </p:nvSpPr>
        <p:spPr>
          <a:xfrm>
            <a:off x="4340753" y="1326433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3" name="Google Shape;21443;p62"/>
          <p:cNvSpPr/>
          <p:nvPr/>
        </p:nvSpPr>
        <p:spPr>
          <a:xfrm>
            <a:off x="1143283" y="3219537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4" name="Google Shape;21444;p62"/>
          <p:cNvSpPr/>
          <p:nvPr/>
        </p:nvSpPr>
        <p:spPr>
          <a:xfrm>
            <a:off x="1143283" y="2003675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5" name="Google Shape;21445;p62"/>
          <p:cNvSpPr/>
          <p:nvPr/>
        </p:nvSpPr>
        <p:spPr>
          <a:xfrm>
            <a:off x="1143283" y="779603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6" name="Google Shape;21446;p62"/>
          <p:cNvSpPr txBox="1">
            <a:spLocks noGrp="1"/>
          </p:cNvSpPr>
          <p:nvPr>
            <p:ph type="title" idx="19"/>
          </p:nvPr>
        </p:nvSpPr>
        <p:spPr>
          <a:xfrm>
            <a:off x="155235" y="136087"/>
            <a:ext cx="75966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447" name="Google Shape;21447;p62"/>
          <p:cNvSpPr txBox="1">
            <a:spLocks noGrp="1"/>
          </p:cNvSpPr>
          <p:nvPr>
            <p:ph type="title" idx="13"/>
          </p:nvPr>
        </p:nvSpPr>
        <p:spPr>
          <a:xfrm>
            <a:off x="4379243" y="1356496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49" name="Google Shape;21449;p62"/>
          <p:cNvSpPr txBox="1">
            <a:spLocks noGrp="1"/>
          </p:cNvSpPr>
          <p:nvPr>
            <p:ph type="title" idx="15"/>
          </p:nvPr>
        </p:nvSpPr>
        <p:spPr>
          <a:xfrm>
            <a:off x="2058476" y="3432378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rkshire Swash" panose="020B0604020202020204" charset="0"/>
              </a:rPr>
              <a:t>Data</a:t>
            </a:r>
            <a:r>
              <a:rPr lang="en" dirty="0"/>
              <a:t> </a:t>
            </a:r>
            <a:r>
              <a:rPr lang="en" dirty="0">
                <a:latin typeface="Berkshire Swash" panose="020B0604020202020204" charset="0"/>
              </a:rPr>
              <a:t>Modelling</a:t>
            </a:r>
            <a:endParaRPr dirty="0">
              <a:latin typeface="Berkshire Swash" panose="020B0604020202020204" charset="0"/>
            </a:endParaRPr>
          </a:p>
        </p:txBody>
      </p:sp>
      <p:sp>
        <p:nvSpPr>
          <p:cNvPr id="21450" name="Google Shape;21450;p62"/>
          <p:cNvSpPr txBox="1">
            <a:spLocks noGrp="1"/>
          </p:cNvSpPr>
          <p:nvPr>
            <p:ph type="title" idx="16"/>
          </p:nvPr>
        </p:nvSpPr>
        <p:spPr>
          <a:xfrm>
            <a:off x="4379243" y="2515346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452" name="Google Shape;21452;p62"/>
          <p:cNvSpPr txBox="1">
            <a:spLocks noGrp="1"/>
          </p:cNvSpPr>
          <p:nvPr>
            <p:ph type="title" idx="18"/>
          </p:nvPr>
        </p:nvSpPr>
        <p:spPr>
          <a:xfrm>
            <a:off x="5321229" y="1570983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rkshire Swash" panose="020B0604020202020204" charset="0"/>
              </a:rPr>
              <a:t>Visulaization</a:t>
            </a:r>
            <a:endParaRPr dirty="0">
              <a:latin typeface="Berkshire Swash" panose="020B0604020202020204" charset="0"/>
            </a:endParaRPr>
          </a:p>
        </p:txBody>
      </p:sp>
      <p:sp>
        <p:nvSpPr>
          <p:cNvPr id="21453" name="Google Shape;21453;p62"/>
          <p:cNvSpPr txBox="1">
            <a:spLocks noGrp="1"/>
          </p:cNvSpPr>
          <p:nvPr>
            <p:ph type="title"/>
          </p:nvPr>
        </p:nvSpPr>
        <p:spPr>
          <a:xfrm>
            <a:off x="1176610" y="812128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55" name="Google Shape;21455;p62"/>
          <p:cNvSpPr txBox="1">
            <a:spLocks noGrp="1"/>
          </p:cNvSpPr>
          <p:nvPr>
            <p:ph type="title" idx="3"/>
          </p:nvPr>
        </p:nvSpPr>
        <p:spPr>
          <a:xfrm>
            <a:off x="2075645" y="1011204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rkshire Swash" panose="020B0604020202020204" charset="0"/>
              </a:rPr>
              <a:t>EDA</a:t>
            </a:r>
            <a:endParaRPr dirty="0">
              <a:latin typeface="Berkshire Swash" panose="020B0604020202020204" charset="0"/>
            </a:endParaRPr>
          </a:p>
        </p:txBody>
      </p:sp>
      <p:sp>
        <p:nvSpPr>
          <p:cNvPr id="21456" name="Google Shape;21456;p62"/>
          <p:cNvSpPr txBox="1">
            <a:spLocks noGrp="1"/>
          </p:cNvSpPr>
          <p:nvPr>
            <p:ph type="title" idx="4"/>
          </p:nvPr>
        </p:nvSpPr>
        <p:spPr>
          <a:xfrm>
            <a:off x="1176610" y="2019937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58" name="Google Shape;21458;p62"/>
          <p:cNvSpPr txBox="1">
            <a:spLocks noGrp="1"/>
          </p:cNvSpPr>
          <p:nvPr>
            <p:ph type="title" idx="6"/>
          </p:nvPr>
        </p:nvSpPr>
        <p:spPr>
          <a:xfrm>
            <a:off x="2075645" y="2253971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Berkshire Swash" panose="020B0604020202020204" charset="0"/>
              </a:rPr>
              <a:t>Data</a:t>
            </a:r>
            <a:r>
              <a:rPr lang="en" dirty="0"/>
              <a:t> </a:t>
            </a:r>
            <a:r>
              <a:rPr lang="en" dirty="0">
                <a:latin typeface="Berkshire Swash" panose="020B0604020202020204" charset="0"/>
              </a:rPr>
              <a:t>Preprocessing</a:t>
            </a:r>
            <a:r>
              <a:rPr lang="en" dirty="0"/>
              <a:t> </a:t>
            </a:r>
            <a:br>
              <a:rPr lang="en" dirty="0"/>
            </a:br>
            <a:endParaRPr dirty="0"/>
          </a:p>
        </p:txBody>
      </p:sp>
      <p:sp>
        <p:nvSpPr>
          <p:cNvPr id="21459" name="Google Shape;21459;p62"/>
          <p:cNvSpPr txBox="1">
            <a:spLocks noGrp="1"/>
          </p:cNvSpPr>
          <p:nvPr>
            <p:ph type="title" idx="7"/>
          </p:nvPr>
        </p:nvSpPr>
        <p:spPr>
          <a:xfrm>
            <a:off x="1176610" y="3242912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" name="Google Shape;21452;p62">
            <a:extLst>
              <a:ext uri="{FF2B5EF4-FFF2-40B4-BE49-F238E27FC236}">
                <a16:creationId xmlns:a16="http://schemas.microsoft.com/office/drawing/2014/main" id="{494F8F8D-2A18-3FF1-96AF-754A8898D7DA}"/>
              </a:ext>
            </a:extLst>
          </p:cNvPr>
          <p:cNvSpPr txBox="1">
            <a:spLocks/>
          </p:cNvSpPr>
          <p:nvPr/>
        </p:nvSpPr>
        <p:spPr>
          <a:xfrm>
            <a:off x="5261109" y="2710230"/>
            <a:ext cx="2124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>
                <a:latin typeface="Berkshire Swash" panose="020B0604020202020204" charset="0"/>
              </a:rPr>
              <a:t>Insights</a:t>
            </a:r>
          </a:p>
        </p:txBody>
      </p:sp>
      <p:sp>
        <p:nvSpPr>
          <p:cNvPr id="19" name="Google Shape;21442;p62">
            <a:extLst>
              <a:ext uri="{FF2B5EF4-FFF2-40B4-BE49-F238E27FC236}">
                <a16:creationId xmlns:a16="http://schemas.microsoft.com/office/drawing/2014/main" id="{1776EC3A-26E5-F98B-A18D-9244C0CD8C42}"/>
              </a:ext>
            </a:extLst>
          </p:cNvPr>
          <p:cNvSpPr/>
          <p:nvPr/>
        </p:nvSpPr>
        <p:spPr>
          <a:xfrm>
            <a:off x="4331790" y="3510305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447;p62">
            <a:extLst>
              <a:ext uri="{FF2B5EF4-FFF2-40B4-BE49-F238E27FC236}">
                <a16:creationId xmlns:a16="http://schemas.microsoft.com/office/drawing/2014/main" id="{C472581C-DB34-B7CB-8EE2-9D60028B720D}"/>
              </a:ext>
            </a:extLst>
          </p:cNvPr>
          <p:cNvSpPr txBox="1">
            <a:spLocks/>
          </p:cNvSpPr>
          <p:nvPr/>
        </p:nvSpPr>
        <p:spPr>
          <a:xfrm>
            <a:off x="4379243" y="3630015"/>
            <a:ext cx="804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rkshire Swash"/>
              <a:buNone/>
              <a:defRPr sz="4000" b="0" i="0" u="none" strike="noStrike" cap="none">
                <a:solidFill>
                  <a:schemeClr val="dk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1" name="Google Shape;21452;p62">
            <a:extLst>
              <a:ext uri="{FF2B5EF4-FFF2-40B4-BE49-F238E27FC236}">
                <a16:creationId xmlns:a16="http://schemas.microsoft.com/office/drawing/2014/main" id="{CB59668A-3CD8-267E-DCCE-1B466C9C8BB1}"/>
              </a:ext>
            </a:extLst>
          </p:cNvPr>
          <p:cNvSpPr txBox="1">
            <a:spLocks/>
          </p:cNvSpPr>
          <p:nvPr/>
        </p:nvSpPr>
        <p:spPr>
          <a:xfrm>
            <a:off x="5321229" y="3795182"/>
            <a:ext cx="2124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>
                <a:latin typeface="Berkshire Swash" panose="020B0604020202020204" charset="0"/>
              </a:rPr>
              <a:t>Suggestions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atory Data Analysis">
            <a:extLst>
              <a:ext uri="{FF2B5EF4-FFF2-40B4-BE49-F238E27FC236}">
                <a16:creationId xmlns:a16="http://schemas.microsoft.com/office/drawing/2014/main" id="{C0F82F80-FE2D-39C8-85FA-4B2BED394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394"/>
            <a:ext cx="9144000" cy="49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51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Is Coffee Sustainable? How Can It Be Sustainably Consumed?">
            <a:extLst>
              <a:ext uri="{FF2B5EF4-FFF2-40B4-BE49-F238E27FC236}">
                <a16:creationId xmlns:a16="http://schemas.microsoft.com/office/drawing/2014/main" id="{B07B5932-884C-1BD8-4644-756E1F14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D25002-9CEE-25A0-735B-E2D7ADA0AB56}"/>
              </a:ext>
            </a:extLst>
          </p:cNvPr>
          <p:cNvSpPr txBox="1"/>
          <p:nvPr/>
        </p:nvSpPr>
        <p:spPr>
          <a:xfrm>
            <a:off x="266700" y="2506980"/>
            <a:ext cx="8183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☕ </a:t>
            </a:r>
            <a:r>
              <a:rPr lang="en-US" sz="1600" dirty="0">
                <a:solidFill>
                  <a:srgbClr val="FFFFFF"/>
                </a:solidFill>
                <a:latin typeface="Berkshire Swash" panose="020B0604020202020204" charset="0"/>
                <a:cs typeface="Aharoni" panose="02010803020104030203" pitchFamily="2" charset="-79"/>
              </a:rPr>
              <a:t>Coffee grows best in warm climates near the equator, an area often called the </a:t>
            </a:r>
            <a:r>
              <a:rPr lang="en-US" sz="1600" b="1" dirty="0">
                <a:solidFill>
                  <a:srgbClr val="FFFFFF"/>
                </a:solidFill>
                <a:latin typeface="Berkshire Swash" panose="020B0604020202020204" charset="0"/>
                <a:cs typeface="Aharoni" panose="02010803020104030203" pitchFamily="2" charset="-79"/>
              </a:rPr>
              <a:t>“coffee belt.”</a:t>
            </a:r>
          </a:p>
          <a:p>
            <a:br>
              <a:rPr lang="en-US" sz="1600" dirty="0">
                <a:solidFill>
                  <a:srgbClr val="FFFFFF"/>
                </a:solidFill>
                <a:latin typeface="Berkshire Swash" panose="020B0604020202020204" charset="0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FFFFFF"/>
                </a:solidFill>
                <a:latin typeface="Berkshire Swash" panose="020B0604020202020204" charset="0"/>
                <a:cs typeface="Aharoni" panose="02010803020104030203" pitchFamily="2" charset="-79"/>
              </a:rPr>
              <a:t>🌍 The top coffee-producing countries include </a:t>
            </a:r>
            <a:r>
              <a:rPr lang="en-US" sz="1600" b="1" dirty="0">
                <a:solidFill>
                  <a:srgbClr val="FFFFFF"/>
                </a:solidFill>
                <a:latin typeface="Berkshire Swash" panose="020B0604020202020204" charset="0"/>
                <a:cs typeface="Aharoni" panose="02010803020104030203" pitchFamily="2" charset="-79"/>
              </a:rPr>
              <a:t>Brazil, Colombia, Ethiopia, Indonesia, and Vietnam.</a:t>
            </a:r>
          </a:p>
          <a:p>
            <a:br>
              <a:rPr lang="en-US" sz="1600" dirty="0">
                <a:solidFill>
                  <a:srgbClr val="FFFFFF"/>
                </a:solidFill>
                <a:latin typeface="Berkshire Swash" panose="020B0604020202020204" charset="0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FFFFFF"/>
                </a:solidFill>
                <a:latin typeface="Berkshire Swash" panose="020B0604020202020204" charset="0"/>
                <a:cs typeface="Aharoni" panose="02010803020104030203" pitchFamily="2" charset="-79"/>
              </a:rPr>
              <a:t>🌱 Even though they are spread across three continents, they all share the same equatorial climate that is perfect for growing coffee.</a:t>
            </a:r>
            <a:endParaRPr lang="en-IN" sz="1600" dirty="0">
              <a:solidFill>
                <a:srgbClr val="FFFFFF"/>
              </a:solidFill>
              <a:latin typeface="Berkshire Swash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1725375"/>
      </p:ext>
    </p:extLst>
  </p:cSld>
  <p:clrMapOvr>
    <a:masterClrMapping/>
  </p:clrMapOvr>
</p:sld>
</file>

<file path=ppt/theme/theme1.xml><?xml version="1.0" encoding="utf-8"?>
<a:theme xmlns:a="http://schemas.openxmlformats.org/drawingml/2006/main" name="Coffee Vibes XL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5511F7F6-B4DD-4882-855A-6E3232F689B0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ECECEC&quot;"/>
    <we:property name="bookmark" value="&quot;H4sIAAAAAAAAA+1aW2/bxhL+KwVf+mIEe7/kLbHT04M2bRoHOTgoAmOvEhuKVEnKiRvov3d2KfkiW6YtJ7Zr1C+WZocz31x3dsUvhS+7eWVOfjGzUDwvXjbNx5lpP36HcbFX1AORUqEcJcgGprSXWCHLYLWZ92VTd8XzL0Vv2kno35fdwlRJEhB//7BXmKp6YybpWzRVF/aKeWi7pjZV+VcYmGGpbxdhuVeEz/OqaU0SedibPiSxx8AO3wECfkZBo3F9eRwOg+sHqqSBacEd4yRyxiMhQgNbNzBkZFeyJNFZ/X5T96asQU2iBaEiIgqJYAPiRnIkRKLHsupXLPbk1ed5C9aBzSfz5Jx9wDpp2tKZqshWtKEbQH8pfixDa1o3Pfk5HIcqUV5dvX556U3bgLP6k/emLQenNIvWhcuMA/1tiHmp7ssepBUH5ewgOXEJnl2F9lQSwFxLT5xrtnNgMvG7M0JaXplQvAaXTTNl2nzabwNw+uI5Wu6deuSFPza1A+qmO14H0y3aG9vwoqqOZsMjXVZ4DvW7pjfVUWdm82q1+JBoXhxPjjKi/cX8wcEchAj5f/R2HdeLWD4ApSvrSbUqwLNaeDdArKAcoADdx+D3m2oxq/ebmW32p6btU83bP0B4KoXluhxB9R/nCm5VDye5Rp5yAXxYJirxihrKpDFKSSO01RGP9ox3zfwXADHwJJb360ZH9oof2maWmVewu4X9cxHAoXubhq8X4PNv6w/XSUppd+ogX86OXLOo+yx5CH5O1RWzOc98Id/OuKHFH4YKgp+1DOkyEqB1FAHMRt6uwBw18Qja6aSsi7PQxTJU8ADo+7X1oX05ZNdB2a63ArLpnJsV1CkaM1LSSTVErXjOc9QHB5Bz7rqBb0HE/6YhYcrOqn3ZrzD9d8Nr3TfyZ7bC2CpsF3Oabcv092G52ahuBOpKR9wA3g6N80Vb9tNZ6EuXvv0cYv+te/vbcjLNSg4dMPlXx+aKxvYtAWS9acBKX34FNtM30EXopv/wg2w8h49kT75+G7z/+eB1U3Z9kvcYwFwzrIwOCK5adLBtBf/StFeOBc1XbdG72JT63Phw8k1b2TAdBMqD4MxqFL3AkllD451OFLfHPG8bl/jqCXivnzaX9omrGf4d7v9ta1/t2PN1M/oY5vjQX6rC8+SH9so1zX60v87L46YfprSHb6wX021rX33bfLrFzHr3/rSaS03dra+LBvVtU+VPAyBAW6VD27CWx1pAkNev1PzssioQUXZgVGXmXYpfuqwCkg/ZhJ/Cyf2andC8Ket6DSWl9iW7VoXwbF0QW2y4KAiY2qbJc+3auvemWiRv1ouqyhsanFgdjyTQoJXHmkepmMimXZvQ3dTMN3I5ycJMSM5J1EjIAJujFWT8tm1rAT/Fm4b/B9Pu0kHMykmHVelCu2K6WS/Bm73kCft1SOngsaPYSadt8IoTpsj4Bc7X3dDucEIezYUu58CF6Bez0E5yGLzpTTZrPmgtw7De+LwcstVwqi7BE4Ps3BNA7PcH8IRvPtXfry8Ktt0HrrvI/QzckgvkfIwYcaytUtokP/3zBu4nHtcdN/3EZJVmURNnpI7KSeXgaHXPEb71APrEoznqj1XkUBTeWi8UYQiTKAiy/5xO+7iOwOMzwF8g9rWZ3/43m3vo0s4JqxnhylGkA4JCRm50jCxnZnLpSLT69fqsHopp6WF+LbIeZoklUlojg+U8GoyH8eO2enL2Ss4YwcEZwrRx0Vjqdx19NYqayiiZJIxTEqGN6VFZffjc2+bzZWmcOi4wVjDACKeY9QqPe3OrNOO4ClIKH5RExkeC5LjPtkrz0RnKkdfUWC0I81ao3aU5p4mhkmrhBCWcKhftrvFk0WqFtXbRexYQCkGPx3OLLCEEIQoxQS0JTnFDJN1VVtDIGcOVSS9dEC0NCjvLsjYAKGupwxAGJWgIbHfvY6Qw0lIH+OcIVpQ6c4esxcoGR4kgDinO0rsl4/7fLo1jDsVEIc1g8sOYMXYHbNFjCWmPYhCQbFRBueJdY+Clwca6IAkWKGItmed3iAFGlEMcwf0YQUeSgt0hopAXmlKqFeE2cs6ME+PYttipAgjw1hHimWcmuIjl7sigYTvlHUzvOmgmkNAe7S7Naq4p40YgZFOzRATvbKfHhkuuDZSVQUghSBQyOsU8qtvYxzC/PASa4S7z4dE8ql8D7/i2kDOtv9UF073+CpgLduNNv/+0zWKey5Q4IiKUr0eUIoMkhekp0cvux2GGHG5Gs5CrzmXNou/mxoU3pg5XnM/y/bQfrh+uOaPlNyOLNdJy9XLGNQ8kUKfHueXyb6OSvybCKQAA&quot;"/>
    <we:property name="creatorSessionId" value="&quot;c613b66a-e224-4bdc-acd2-c5150ebc5f76&quot;"/>
    <we:property name="creatorTenantId" value="&quot;c6e549b3-5f45-4032-aae9-d4244dc5b2c4&quot;"/>
    <we:property name="creatorUserId" value="&quot;1003200486B77CAD&quot;"/>
    <we:property name="datasetId" value="&quot;ef43b32e-921c-4494-b5d1-4c780dcdf584&quot;"/>
    <we:property name="embedUrl" value="&quot;/reportEmbed?reportId=92b7280e-b38a-420e-8c35-574a8049f2ee&amp;config=eyJjbHVzdGVyVXJsIjoiaHR0cHM6Ly9XQUJJLUlORElBLUNFTlRSQUwtQS1QUklNQVJZLXJlZGlyZWN0LmFuYWx5c2lzLndpbmRvd3MubmV0IiwiZW1iZWRGZWF0dXJlcyI6eyJ1c2FnZU1ldHJpY3NWTmV4dCI6dHJ1ZX19&amp;disableSensitivityBanner=true&amp;storytellingChangeViewModeShortcutKeys=true&quot;"/>
    <we:property name="initialStateBookmark" value="&quot;H4sIAAAAAAAAA+1aW3PbthL+Kx2+9MXJACABEH5L7PQ0kzhJ7UzOdDoZDy4LiQ1F6pCUE9fj/34WIOWLLFm2HF+a9kkisFx82Mu3C0gniSvaaamP3+kJJNvJy7r+MtHNl58oTbaSahh8//7N3ov9N4fvXuy9wuF62hV11SbbJ0mnmxF0n4p2psugAgf/+LyV6LL8oEfhyeuyha1kCk1bV7os/oJeGKe6ZganWwl8m5Z1o4PKg053ENQeoTg+49r0eYoratsVR3AAtutHZQqZEtxmnHmecc+YUCjW9gIR2VKRoDouv1NXnS4qXCaMOaq55EoLYzQhOZFEsjDui7IbRMzxq2/TBneHez6eBqu8cEe6suCSuIUG2h7xSbIHup01cR+vLk0c1LPGwj74OFV1RXcc9JTl4aR/pU1O0SAfmhrN1c8djQ4/1h3inU3j3Lj+utMAWskl2+R060HBRCCHrZ5My2Hy8dHsgkefPz6a4Ki9umi7oO+xwfRGOdwPyXQVy2ccaYtqVA6ZeJ4UH3uIVjdumMJcN39GA2+f4Gt146B5eRyzYLdo5unIthYg318GIPpAGSL3hOVEgAHCteREiLX5uoMGGNVNYeO+Lhv/1wIa3djx8Vs4gvIq7rP5q1NzrJ90U/QkFvd4073vFpPduZ8GDj7TlFz26lzsApg4+NP5QJgetpDsIcWNHz0WnxZpPCk+vWOalli+sGDaL+B26nI2qXbqial3xrrpFvO2L5+49J8XCuSQD302/8gJgJSBo8zlqU4zqXWeSy2UUZ6u5YyP9fQdguhlgsineWOCnPdLU0+i8AC7nZn/zQANukiHB/MJ/P7b/Mt1mkLYnRnIFZNDW8+qLmrunR9DdRDWF4Uvxdu5NLZkB1Ci8+MqfbiscdDciwhmIW4HMIe1P0Q6HRVVcu46X0CJL+B6779rrThDo9cWiK3gtWSbR6/3BmAXzHUD26KK/44hYIrGqlzRDZheL1itvSd7xl1oU8JqNWfRdnoay+IiUd0I1FJD3ADeBsT5oim68QS6woant+C7++b2/WI0joscWBRyr470EmK7TwBx3XAgCg/vUUx3NbJIumg/+iiF5+CJ1OTry+A/uI1f06ys7+PLWYtlC9xL3SxtC55CO3+T5uReqazvDiDlIHhmFPFOUJkZnfo7nShuj3na1DbIVSO0Xjeur9SJ5QL/Nvf/0tp3O/Z834g+wj4euitZeHH4sa1yDdmv5ddpcVR3fZf2+MR6OdxW8up+/fUWPevd+WnoS3XVzq93++WbuozfekCItgyHtn4utrWIIM4vXfn51aVQRdHipko9bYP/wuUyDjmIW3gDxw+77YDmQ1FVcyghtK/sa0iE5/OEWLGHy4pQqKnr2NfOd/dJl7NgzWpWlsMNmbfcM0hB5Y4q7mWeibi1awO6HevpQiwHXTQTknPmFRESsDgawdbftq1M4B/xpuF30M0mDKIHIx2UhYVmyZ1rMoFmFDc4ggpXLqOJpz3SAtpzN1z+dt3lQnnxAPy2RqoPO4s8dmhZljsj7TMuDX+WCUeeaUvyZ4JwlUtDNYHswQ7K5WKmDWbGVecR/wcqfVt0vWVO+mEUZISxt0Hyc39jPCTFClqmi7T8A4doMJ7Vdgzulxgsu/2vf687mPQuKlykiXByfe36sj+ZIoR23gTMn94UVQjyrbOj/O2odZPAWx4OFw7614RCZLLLv3WGqWT4QcFRm1IrrTLgco5g2PrLwe/bLN3h9mUtz7SRX1Ywi9OdXkIrk9rFaYi7Xmrbn3fxDVd/rX6eX0Ktums+y9cHOcxJLoh13lPCqTJ5rjS4v+Nh7gf364YNZRAyucq8YlZL5XMrc4vH9gf28K0PNz+4N9faY/Cc4irNuBaEmNRiojLK1zamxUSPljSmEozNncXsVqAyQYRyZK2uDr51pv52VVsOnGfOWMZc5jIN1lO5uTZDvHDGOJGzjFDmBSPm71NRntY10vo++i9Uu6ent//d8wGqUWqpStNU5YwbjyGmrdg44iklKRcpMJpTInkmRZZtHqNOaqqNBcmoIJ4qmbn1yFZq845KIoF4EDJVaU68opvuk3PKJcvSVBus4ZRmWaY3R8ZpbsCmTDBsKXlmAHvNzbVRgrZXUgF+WHREmto7YDMGSCYMciG1Os3Rt3AHj4IiVmue61TklimJbXO6qQ+EEIzlCC41DGzONZMb68q8UTlVynrnMiAEQK33wApd1iqmUwwxYUXKeJpbbzbV5TwanROnMNCUYEj/It/c+tryHKQUDnJJtPMM0+EOURvKI6U5HkmEzTPjcmo316YwHVPpZYZpxVPmsWlSd4ha5J6MUbCaZUpbr0263p8rrpcywwyT0mgs55x7Taldb7WVsSGMyhjPbUoUEGwOyXqbLdF1dlQ877GSceEcVEl/klz4F+l/mno2jdWFWSY88qAjaUo0kSn6LowX7a/9+/0tXlSyrM+rZ1071RY+6AqW9HvxLtX1x5lrer74r9tkjrQY/khwzQsB1Fl7eHr6f4dRKewXLAAA&quot;"/>
    <we:property name="isFiltersActionButtonVisible" value="true"/>
    <we:property name="isVisualContainerHeaderHidden" value="false"/>
    <we:property name="pageDisplayName" value="&quot;Executive summary&quot;"/>
    <we:property name="pageName" value="&quot;73e4965c452f545f2269&quot;"/>
    <we:property name="reportEmbeddedTime" value="&quot;2025-09-12T12:03:01.249Z&quot;"/>
    <we:property name="reportName" value="&quot;CQI capstone project&quot;"/>
    <we:property name="reportState" value="&quot;CONNECTED&quot;"/>
    <we:property name="reportUrl" value="&quot;/groups/me/reports/92b7280e-b38a-420e-8c35-574a8049f2ee/73e4965c452f545f2269?bookmarkGuid=59357fc9-bd95-45e1-a006-b8021bcad8f1&amp;bookmarkUsage=1&amp;ctid=c6e549b3-5f45-4032-aae9-d4244dc5b2c4&amp;fromEntryPoint=export&amp;pbi_source=storytelling_addin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2369</Words>
  <Application>Microsoft Office PowerPoint</Application>
  <PresentationFormat>On-screen Show (16:9)</PresentationFormat>
  <Paragraphs>305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Times New Roman</vt:lpstr>
      <vt:lpstr>Berkshire Swash</vt:lpstr>
      <vt:lpstr>Arial</vt:lpstr>
      <vt:lpstr>Roboto Condensed Light</vt:lpstr>
      <vt:lpstr>Open Sans</vt:lpstr>
      <vt:lpstr>Wingdings</vt:lpstr>
      <vt:lpstr>Aharoni</vt:lpstr>
      <vt:lpstr>Coffee Vibes XL by Slidesgo</vt:lpstr>
      <vt:lpstr>Capstone Project: Exploring Coffee Quality Data</vt:lpstr>
      <vt:lpstr>PROJECT OVERVIEW</vt:lpstr>
      <vt:lpstr>Business Objective and Constraints :</vt:lpstr>
      <vt:lpstr>Technical Stacks :</vt:lpstr>
      <vt:lpstr>Project Architecture :</vt:lpstr>
      <vt:lpstr>Map Showing Coffee Producing Regions across Globe</vt:lpstr>
      <vt:lpstr>Table of Contents</vt:lpstr>
      <vt:lpstr>PowerPoint Presentation</vt:lpstr>
      <vt:lpstr>PowerPoint Presentation</vt:lpstr>
      <vt:lpstr>Overview of the Dataset</vt:lpstr>
      <vt:lpstr>Understand the Data</vt:lpstr>
      <vt:lpstr>PowerPoint Presentation</vt:lpstr>
      <vt:lpstr>PowerPoint Presentation</vt:lpstr>
      <vt:lpstr>Data PreProcessing in Power Query Editor:</vt:lpstr>
      <vt:lpstr>PowerPoint Presentation</vt:lpstr>
      <vt:lpstr>PowerPoint Presentation</vt:lpstr>
      <vt:lpstr>Data Modelling!</vt:lpstr>
      <vt:lpstr>PowerPoint Presentation</vt:lpstr>
      <vt:lpstr>Data Model Design</vt:lpstr>
      <vt:lpstr>Visualization</vt:lpstr>
      <vt:lpstr>Executive summary</vt:lpstr>
      <vt:lpstr>PowerPoint Presentation</vt:lpstr>
      <vt:lpstr>Sensory Attributes</vt:lpstr>
      <vt:lpstr>PowerPoint Presentation</vt:lpstr>
      <vt:lpstr>Origin and Defects Analysis</vt:lpstr>
      <vt:lpstr>PowerPoint Presentation</vt:lpstr>
      <vt:lpstr>What-if Analysis</vt:lpstr>
      <vt:lpstr>PowerPoint Presentation</vt:lpstr>
      <vt:lpstr>Insights</vt:lpstr>
      <vt:lpstr>PowerPoint Presentation</vt:lpstr>
      <vt:lpstr>PowerPoint Presentation</vt:lpstr>
      <vt:lpstr>PowerPoint Presentation</vt:lpstr>
      <vt:lpstr>PowerPoint Presentation</vt:lpstr>
      <vt:lpstr>Suggestions</vt:lpstr>
      <vt:lpstr>Suggestions</vt:lpstr>
      <vt:lpstr>Suggestions</vt:lpstr>
      <vt:lpstr>Suggestions</vt:lpstr>
      <vt:lpstr>Live InteractiveProject Video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Vishnu</dc:creator>
  <cp:lastModifiedBy>velpula vishnu</cp:lastModifiedBy>
  <cp:revision>46</cp:revision>
  <dcterms:modified xsi:type="dcterms:W3CDTF">2025-09-13T06:21:55Z</dcterms:modified>
</cp:coreProperties>
</file>